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461" r:id="rId5"/>
  </p:sldMasterIdLst>
  <p:notesMasterIdLst>
    <p:notesMasterId r:id="rId7"/>
  </p:notesMasterIdLst>
  <p:sldIdLst>
    <p:sldId id="273" r:id="rId6"/>
  </p:sldIdLst>
  <p:sldSz cx="13536613" cy="9972675"/>
  <p:notesSz cx="14660563" cy="10231438"/>
  <p:custDataLst>
    <p:tags r:id="rId8"/>
  </p:custDataLst>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69925" indent="-1905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341438" indent="-382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2012950" indent="-5746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684463" indent="-7651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13">
          <p15:clr>
            <a:srgbClr val="A4A3A4"/>
          </p15:clr>
        </p15:guide>
        <p15:guide id="2" orient="horz" pos="1198">
          <p15:clr>
            <a:srgbClr val="A4A3A4"/>
          </p15:clr>
        </p15:guide>
        <p15:guide id="3" orient="horz" pos="991">
          <p15:clr>
            <a:srgbClr val="A4A3A4"/>
          </p15:clr>
        </p15:guide>
        <p15:guide id="4" orient="horz" pos="4908">
          <p15:clr>
            <a:srgbClr val="A4A3A4"/>
          </p15:clr>
        </p15:guide>
        <p15:guide id="5" orient="horz" pos="1383">
          <p15:clr>
            <a:srgbClr val="A4A3A4"/>
          </p15:clr>
        </p15:guide>
        <p15:guide id="6" orient="horz" pos="2111">
          <p15:clr>
            <a:srgbClr val="A4A3A4"/>
          </p15:clr>
        </p15:guide>
        <p15:guide id="7" orient="horz" pos="1109">
          <p15:clr>
            <a:srgbClr val="A4A3A4"/>
          </p15:clr>
        </p15:guide>
        <p15:guide id="8" pos="4264">
          <p15:clr>
            <a:srgbClr val="A4A3A4"/>
          </p15:clr>
        </p15:guide>
        <p15:guide id="9" pos="5972">
          <p15:clr>
            <a:srgbClr val="A4A3A4"/>
          </p15:clr>
        </p15:guide>
        <p15:guide id="10" pos="2584">
          <p15:clr>
            <a:srgbClr val="A4A3A4"/>
          </p15:clr>
        </p15:guide>
        <p15:guide id="11" pos="5912">
          <p15:clr>
            <a:srgbClr val="A4A3A4"/>
          </p15:clr>
        </p15:guide>
        <p15:guide id="12" pos="2645">
          <p15:clr>
            <a:srgbClr val="A4A3A4"/>
          </p15:clr>
        </p15:guide>
        <p15:guide id="13" pos="84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win Oord" initials="EO" lastIdx="16" clrIdx="0"/>
  <p:cmAuthor id="2" name="Margreet van Staalduinen" initials="Mv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F150E7-53CE-4262-9A08-790949EAE73A}" v="46" dt="2019-12-11T18:36:43.3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05"/>
    <p:restoredTop sz="94620"/>
  </p:normalViewPr>
  <p:slideViewPr>
    <p:cSldViewPr snapToGrid="0">
      <p:cViewPr>
        <p:scale>
          <a:sx n="60" d="100"/>
          <a:sy n="60" d="100"/>
        </p:scale>
        <p:origin x="844" y="-588"/>
      </p:cViewPr>
      <p:guideLst>
        <p:guide orient="horz" pos="3113"/>
        <p:guide orient="horz" pos="1198"/>
        <p:guide orient="horz" pos="991"/>
        <p:guide orient="horz" pos="4908"/>
        <p:guide orient="horz" pos="1383"/>
        <p:guide orient="horz" pos="2111"/>
        <p:guide orient="horz" pos="1109"/>
        <p:guide pos="4264"/>
        <p:guide pos="5972"/>
        <p:guide pos="2584"/>
        <p:guide pos="5912"/>
        <p:guide pos="2645"/>
        <p:guide pos="84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reet van Staalduinen" userId="104cfc25-3523-4754-a969-2f24e55248ce" providerId="ADAL" clId="{FE5A218C-1793-47ED-8409-63C762DA72C8}"/>
    <pc:docChg chg="modSld">
      <pc:chgData name="Margreet van Staalduinen" userId="104cfc25-3523-4754-a969-2f24e55248ce" providerId="ADAL" clId="{FE5A218C-1793-47ED-8409-63C762DA72C8}" dt="2019-12-11T18:36:43.315" v="51" actId="1036"/>
      <pc:docMkLst>
        <pc:docMk/>
      </pc:docMkLst>
      <pc:sldChg chg="modSp">
        <pc:chgData name="Margreet van Staalduinen" userId="104cfc25-3523-4754-a969-2f24e55248ce" providerId="ADAL" clId="{FE5A218C-1793-47ED-8409-63C762DA72C8}" dt="2019-12-11T18:36:43.315" v="51" actId="1036"/>
        <pc:sldMkLst>
          <pc:docMk/>
          <pc:sldMk cId="0" sldId="273"/>
        </pc:sldMkLst>
        <pc:spChg chg="mod">
          <ac:chgData name="Margreet van Staalduinen" userId="104cfc25-3523-4754-a969-2f24e55248ce" providerId="ADAL" clId="{FE5A218C-1793-47ED-8409-63C762DA72C8}" dt="2019-12-11T18:35:38.377" v="4" actId="1036"/>
          <ac:spMkLst>
            <pc:docMk/>
            <pc:sldMk cId="0" sldId="273"/>
            <ac:spMk id="30" creationId="{A3EDF838-136A-4558-93DB-CC6263FE9C60}"/>
          </ac:spMkLst>
        </pc:spChg>
        <pc:spChg chg="mod">
          <ac:chgData name="Margreet van Staalduinen" userId="104cfc25-3523-4754-a969-2f24e55248ce" providerId="ADAL" clId="{FE5A218C-1793-47ED-8409-63C762DA72C8}" dt="2019-12-11T18:35:38.377" v="4" actId="1036"/>
          <ac:spMkLst>
            <pc:docMk/>
            <pc:sldMk cId="0" sldId="273"/>
            <ac:spMk id="31" creationId="{9903CD3A-1333-4AD0-8132-AE419682796C}"/>
          </ac:spMkLst>
        </pc:spChg>
        <pc:spChg chg="mod">
          <ac:chgData name="Margreet van Staalduinen" userId="104cfc25-3523-4754-a969-2f24e55248ce" providerId="ADAL" clId="{FE5A218C-1793-47ED-8409-63C762DA72C8}" dt="2019-12-11T18:35:38.377" v="4" actId="1036"/>
          <ac:spMkLst>
            <pc:docMk/>
            <pc:sldMk cId="0" sldId="273"/>
            <ac:spMk id="32" creationId="{A0319357-C1D5-4F2E-BFF3-D95E60285F39}"/>
          </ac:spMkLst>
        </pc:spChg>
        <pc:spChg chg="mod">
          <ac:chgData name="Margreet van Staalduinen" userId="104cfc25-3523-4754-a969-2f24e55248ce" providerId="ADAL" clId="{FE5A218C-1793-47ED-8409-63C762DA72C8}" dt="2019-12-11T18:35:38.377" v="4" actId="1036"/>
          <ac:spMkLst>
            <pc:docMk/>
            <pc:sldMk cId="0" sldId="273"/>
            <ac:spMk id="34" creationId="{CFA0AB6D-E3A8-4CFB-80F0-EBE970F2D717}"/>
          </ac:spMkLst>
        </pc:spChg>
        <pc:spChg chg="mod">
          <ac:chgData name="Margreet van Staalduinen" userId="104cfc25-3523-4754-a969-2f24e55248ce" providerId="ADAL" clId="{FE5A218C-1793-47ED-8409-63C762DA72C8}" dt="2019-12-11T18:36:17.454" v="38" actId="20577"/>
          <ac:spMkLst>
            <pc:docMk/>
            <pc:sldMk cId="0" sldId="273"/>
            <ac:spMk id="40" creationId="{E9718DB0-4ACE-4003-AD78-BCC92DFE06F3}"/>
          </ac:spMkLst>
        </pc:spChg>
        <pc:spChg chg="mod">
          <ac:chgData name="Margreet van Staalduinen" userId="104cfc25-3523-4754-a969-2f24e55248ce" providerId="ADAL" clId="{FE5A218C-1793-47ED-8409-63C762DA72C8}" dt="2019-12-11T18:36:27.870" v="45" actId="1036"/>
          <ac:spMkLst>
            <pc:docMk/>
            <pc:sldMk cId="0" sldId="273"/>
            <ac:spMk id="16440" creationId="{6702DCE3-7D7E-427E-9D1D-667296DF8E89}"/>
          </ac:spMkLst>
        </pc:spChg>
        <pc:spChg chg="mod">
          <ac:chgData name="Margreet van Staalduinen" userId="104cfc25-3523-4754-a969-2f24e55248ce" providerId="ADAL" clId="{FE5A218C-1793-47ED-8409-63C762DA72C8}" dt="2019-12-11T18:36:22.679" v="40" actId="1036"/>
          <ac:spMkLst>
            <pc:docMk/>
            <pc:sldMk cId="0" sldId="273"/>
            <ac:spMk id="16443" creationId="{90AEAC7F-EF50-448F-A5AC-E20C1857CBF6}"/>
          </ac:spMkLst>
        </pc:spChg>
        <pc:grpChg chg="mod">
          <ac:chgData name="Margreet van Staalduinen" userId="104cfc25-3523-4754-a969-2f24e55248ce" providerId="ADAL" clId="{FE5A218C-1793-47ED-8409-63C762DA72C8}" dt="2019-12-11T18:35:50.864" v="32" actId="1036"/>
          <ac:grpSpMkLst>
            <pc:docMk/>
            <pc:sldMk cId="0" sldId="273"/>
            <ac:grpSpMk id="16435" creationId="{6EB58F92-801E-435C-88E2-3D688C3C1838}"/>
          </ac:grpSpMkLst>
        </pc:grpChg>
        <pc:grpChg chg="mod">
          <ac:chgData name="Margreet van Staalduinen" userId="104cfc25-3523-4754-a969-2f24e55248ce" providerId="ADAL" clId="{FE5A218C-1793-47ED-8409-63C762DA72C8}" dt="2019-12-11T18:36:07.131" v="37" actId="167"/>
          <ac:grpSpMkLst>
            <pc:docMk/>
            <pc:sldMk cId="0" sldId="273"/>
            <ac:grpSpMk id="16437" creationId="{3F5A0638-307F-4F61-BD07-6943A7907E7D}"/>
          </ac:grpSpMkLst>
        </pc:grpChg>
        <pc:grpChg chg="mod">
          <ac:chgData name="Margreet van Staalduinen" userId="104cfc25-3523-4754-a969-2f24e55248ce" providerId="ADAL" clId="{FE5A218C-1793-47ED-8409-63C762DA72C8}" dt="2019-12-11T18:36:43.315" v="51" actId="1036"/>
          <ac:grpSpMkLst>
            <pc:docMk/>
            <pc:sldMk cId="0" sldId="273"/>
            <ac:grpSpMk id="16438" creationId="{E4A9B7DD-AA49-48CE-A76F-05739B3749E0}"/>
          </ac:grpSpMkLst>
        </pc:grpChg>
        <pc:grpChg chg="mod">
          <ac:chgData name="Margreet van Staalduinen" userId="104cfc25-3523-4754-a969-2f24e55248ce" providerId="ADAL" clId="{FE5A218C-1793-47ED-8409-63C762DA72C8}" dt="2019-12-11T18:36:01.627" v="35" actId="1076"/>
          <ac:grpSpMkLst>
            <pc:docMk/>
            <pc:sldMk cId="0" sldId="273"/>
            <ac:grpSpMk id="16439" creationId="{243F7171-E454-489D-A89C-F524C440758E}"/>
          </ac:grpSpMkLst>
        </pc:grpChg>
        <pc:grpChg chg="mod">
          <ac:chgData name="Margreet van Staalduinen" userId="104cfc25-3523-4754-a969-2f24e55248ce" providerId="ADAL" clId="{FE5A218C-1793-47ED-8409-63C762DA72C8}" dt="2019-12-11T18:35:53.285" v="33" actId="1038"/>
          <ac:grpSpMkLst>
            <pc:docMk/>
            <pc:sldMk cId="0" sldId="273"/>
            <ac:grpSpMk id="16441" creationId="{2F0A90BD-3408-4745-BED3-0D32AF9B7A05}"/>
          </ac:grpSpMkLst>
        </pc:grpChg>
        <pc:grpChg chg="mod">
          <ac:chgData name="Margreet van Staalduinen" userId="104cfc25-3523-4754-a969-2f24e55248ce" providerId="ADAL" clId="{FE5A218C-1793-47ED-8409-63C762DA72C8}" dt="2019-12-11T18:36:39.342" v="47" actId="1036"/>
          <ac:grpSpMkLst>
            <pc:docMk/>
            <pc:sldMk cId="0" sldId="273"/>
            <ac:grpSpMk id="16442" creationId="{FEC3E721-4DA8-4051-AFE3-23A759CE5B4C}"/>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1B5E1A-D9A1-4A94-9DE0-95A232D614B0}"/>
              </a:ext>
            </a:extLst>
          </p:cNvPr>
          <p:cNvSpPr>
            <a:spLocks noGrp="1" noChangeArrowheads="1"/>
          </p:cNvSpPr>
          <p:nvPr>
            <p:ph type="hdr" sz="quarter"/>
          </p:nvPr>
        </p:nvSpPr>
        <p:spPr bwMode="auto">
          <a:xfrm>
            <a:off x="1" y="1"/>
            <a:ext cx="6351974"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1" name="Rectangle 3">
            <a:extLst>
              <a:ext uri="{FF2B5EF4-FFF2-40B4-BE49-F238E27FC236}">
                <a16:creationId xmlns:a16="http://schemas.microsoft.com/office/drawing/2014/main" id="{75A9DB14-11F2-48F2-B3E2-55066D0992AA}"/>
              </a:ext>
            </a:extLst>
          </p:cNvPr>
          <p:cNvSpPr>
            <a:spLocks noGrp="1" noChangeArrowheads="1"/>
          </p:cNvSpPr>
          <p:nvPr>
            <p:ph type="dt" idx="1"/>
          </p:nvPr>
        </p:nvSpPr>
        <p:spPr bwMode="auto">
          <a:xfrm>
            <a:off x="8303908" y="1"/>
            <a:ext cx="6354316"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algn="r" eaLnBrk="1" hangingPunct="1">
              <a:defRPr sz="1600">
                <a:latin typeface="Arial" charset="0"/>
                <a:cs typeface="+mn-cs"/>
              </a:defRPr>
            </a:lvl1pPr>
          </a:lstStyle>
          <a:p>
            <a:pPr>
              <a:defRPr/>
            </a:pPr>
            <a:endParaRPr lang="nl-NL"/>
          </a:p>
        </p:txBody>
      </p:sp>
      <p:sp>
        <p:nvSpPr>
          <p:cNvPr id="15364" name="Rectangle 4">
            <a:extLst>
              <a:ext uri="{FF2B5EF4-FFF2-40B4-BE49-F238E27FC236}">
                <a16:creationId xmlns:a16="http://schemas.microsoft.com/office/drawing/2014/main" id="{268C092F-1817-4AF3-8F73-690660082968}"/>
              </a:ext>
            </a:extLst>
          </p:cNvPr>
          <p:cNvSpPr>
            <a:spLocks noGrp="1" noRot="1" noChangeAspect="1" noChangeArrowheads="1" noTextEdit="1"/>
          </p:cNvSpPr>
          <p:nvPr>
            <p:ph type="sldImg" idx="2"/>
          </p:nvPr>
        </p:nvSpPr>
        <p:spPr bwMode="auto">
          <a:xfrm>
            <a:off x="4725988" y="768350"/>
            <a:ext cx="52085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46B21C1C-F923-4F82-AD98-662783A319D5}"/>
              </a:ext>
            </a:extLst>
          </p:cNvPr>
          <p:cNvSpPr>
            <a:spLocks noGrp="1" noChangeArrowheads="1"/>
          </p:cNvSpPr>
          <p:nvPr>
            <p:ph type="body" sz="quarter" idx="3"/>
          </p:nvPr>
        </p:nvSpPr>
        <p:spPr bwMode="auto">
          <a:xfrm>
            <a:off x="1469801" y="4859157"/>
            <a:ext cx="11720961" cy="4603790"/>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7174" name="Rectangle 6">
            <a:extLst>
              <a:ext uri="{FF2B5EF4-FFF2-40B4-BE49-F238E27FC236}">
                <a16:creationId xmlns:a16="http://schemas.microsoft.com/office/drawing/2014/main" id="{DC2A8B5A-DF51-4923-AD1C-0D123022277F}"/>
              </a:ext>
            </a:extLst>
          </p:cNvPr>
          <p:cNvSpPr>
            <a:spLocks noGrp="1" noChangeArrowheads="1"/>
          </p:cNvSpPr>
          <p:nvPr>
            <p:ph type="ftr" sz="quarter" idx="4"/>
          </p:nvPr>
        </p:nvSpPr>
        <p:spPr bwMode="auto">
          <a:xfrm>
            <a:off x="1" y="9715928"/>
            <a:ext cx="6351974"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5" name="Rectangle 7">
            <a:extLst>
              <a:ext uri="{FF2B5EF4-FFF2-40B4-BE49-F238E27FC236}">
                <a16:creationId xmlns:a16="http://schemas.microsoft.com/office/drawing/2014/main" id="{B446F389-4E53-45C3-BC82-0C0258C9FB3E}"/>
              </a:ext>
            </a:extLst>
          </p:cNvPr>
          <p:cNvSpPr>
            <a:spLocks noGrp="1" noChangeArrowheads="1"/>
          </p:cNvSpPr>
          <p:nvPr>
            <p:ph type="sldNum" sz="quarter" idx="5"/>
          </p:nvPr>
        </p:nvSpPr>
        <p:spPr bwMode="auto">
          <a:xfrm>
            <a:off x="8303908" y="9715928"/>
            <a:ext cx="6354316"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algn="r" eaLnBrk="1" hangingPunct="1">
              <a:defRPr sz="1600"/>
            </a:lvl1pPr>
          </a:lstStyle>
          <a:p>
            <a:pPr>
              <a:defRPr/>
            </a:pPr>
            <a:fld id="{B825320D-6020-4F81-9BB4-04CF111468BB}" type="slidenum">
              <a:rPr lang="nl-NL" altLang="nl-NL"/>
              <a:pPr>
                <a:defRPr/>
              </a:pPr>
              <a:t>‹nr.›</a:t>
            </a:fld>
            <a:endParaRPr lang="nl-NL" altLang="nl-NL"/>
          </a:p>
        </p:txBody>
      </p:sp>
    </p:spTree>
    <p:extLst>
      <p:ext uri="{BB962C8B-B14F-4D97-AF65-F5344CB8AC3E}">
        <p14:creationId xmlns:p14="http://schemas.microsoft.com/office/powerpoint/2010/main" val="1417888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69925" algn="l" rtl="0" eaLnBrk="0" fontAlgn="base" hangingPunct="0">
      <a:spcBef>
        <a:spcPct val="30000"/>
      </a:spcBef>
      <a:spcAft>
        <a:spcPct val="0"/>
      </a:spcAft>
      <a:defRPr sz="1700" kern="1200">
        <a:solidFill>
          <a:schemeClr val="tx1"/>
        </a:solidFill>
        <a:latin typeface="Arial" charset="0"/>
        <a:ea typeface="+mn-ea"/>
        <a:cs typeface="+mn-cs"/>
      </a:defRPr>
    </a:lvl2pPr>
    <a:lvl3pPr marL="1341438" algn="l" rtl="0" eaLnBrk="0" fontAlgn="base" hangingPunct="0">
      <a:spcBef>
        <a:spcPct val="30000"/>
      </a:spcBef>
      <a:spcAft>
        <a:spcPct val="0"/>
      </a:spcAft>
      <a:defRPr sz="1700" kern="1200">
        <a:solidFill>
          <a:schemeClr val="tx1"/>
        </a:solidFill>
        <a:latin typeface="Arial" charset="0"/>
        <a:ea typeface="+mn-ea"/>
        <a:cs typeface="+mn-cs"/>
      </a:defRPr>
    </a:lvl3pPr>
    <a:lvl4pPr marL="2012950" algn="l" rtl="0" eaLnBrk="0" fontAlgn="base" hangingPunct="0">
      <a:spcBef>
        <a:spcPct val="30000"/>
      </a:spcBef>
      <a:spcAft>
        <a:spcPct val="0"/>
      </a:spcAft>
      <a:defRPr sz="1700" kern="1200">
        <a:solidFill>
          <a:schemeClr val="tx1"/>
        </a:solidFill>
        <a:latin typeface="Arial" charset="0"/>
        <a:ea typeface="+mn-ea"/>
        <a:cs typeface="+mn-cs"/>
      </a:defRPr>
    </a:lvl4pPr>
    <a:lvl5pPr marL="2684463" algn="l" rtl="0" eaLnBrk="0" fontAlgn="base" hangingPunct="0">
      <a:spcBef>
        <a:spcPct val="30000"/>
      </a:spcBef>
      <a:spcAft>
        <a:spcPct val="0"/>
      </a:spcAft>
      <a:defRPr sz="1700" kern="1200">
        <a:solidFill>
          <a:schemeClr val="tx1"/>
        </a:solidFill>
        <a:latin typeface="Arial" charset="0"/>
        <a:ea typeface="+mn-ea"/>
        <a:cs typeface="+mn-cs"/>
      </a:defRPr>
    </a:lvl5pPr>
    <a:lvl6pPr marL="3358180" algn="l" defTabSz="1343272" rtl="0" eaLnBrk="1" latinLnBrk="0" hangingPunct="1">
      <a:defRPr sz="1784" kern="1200">
        <a:solidFill>
          <a:schemeClr val="tx1"/>
        </a:solidFill>
        <a:latin typeface="+mn-lt"/>
        <a:ea typeface="+mn-ea"/>
        <a:cs typeface="+mn-cs"/>
      </a:defRPr>
    </a:lvl6pPr>
    <a:lvl7pPr marL="4029816" algn="l" defTabSz="1343272" rtl="0" eaLnBrk="1" latinLnBrk="0" hangingPunct="1">
      <a:defRPr sz="1784" kern="1200">
        <a:solidFill>
          <a:schemeClr val="tx1"/>
        </a:solidFill>
        <a:latin typeface="+mn-lt"/>
        <a:ea typeface="+mn-ea"/>
        <a:cs typeface="+mn-cs"/>
      </a:defRPr>
    </a:lvl7pPr>
    <a:lvl8pPr marL="4701452" algn="l" defTabSz="1343272" rtl="0" eaLnBrk="1" latinLnBrk="0" hangingPunct="1">
      <a:defRPr sz="1784" kern="1200">
        <a:solidFill>
          <a:schemeClr val="tx1"/>
        </a:solidFill>
        <a:latin typeface="+mn-lt"/>
        <a:ea typeface="+mn-ea"/>
        <a:cs typeface="+mn-cs"/>
      </a:defRPr>
    </a:lvl8pPr>
    <a:lvl9pPr marL="5373088" algn="l" defTabSz="1343272" rtl="0" eaLnBrk="1" latinLnBrk="0" hangingPunct="1">
      <a:defRPr sz="17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1</a:t>
            </a:fld>
            <a:endParaRPr lang="nl-NL" altLang="nl-NL"/>
          </a:p>
        </p:txBody>
      </p:sp>
    </p:spTree>
    <p:extLst>
      <p:ext uri="{BB962C8B-B14F-4D97-AF65-F5344CB8AC3E}">
        <p14:creationId xmlns:p14="http://schemas.microsoft.com/office/powerpoint/2010/main" val="298993474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image" Target="../media/image2.jpeg"/><Relationship Id="rId4" Type="http://schemas.openxmlformats.org/officeDocument/2006/relationships/tags" Target="../tags/tag5.xml"/><Relationship Id="rId9"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Master" Target="../slideMasters/slideMaster1.xml"/><Relationship Id="rId4" Type="http://schemas.openxmlformats.org/officeDocument/2006/relationships/tags" Target="../tags/tag3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Master" Target="../slideMasters/slideMaster1.xml"/><Relationship Id="rId4" Type="http://schemas.openxmlformats.org/officeDocument/2006/relationships/tags" Target="../tags/tag3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oleObject" Target="../embeddings/oleObject3.bin"/><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Master" Target="../slideMasters/slideMaster1.xml"/><Relationship Id="rId4" Type="http://schemas.openxmlformats.org/officeDocument/2006/relationships/tags" Target="../tags/tag17.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oleObject" Target="../embeddings/oleObject7.bin"/><Relationship Id="rId2" Type="http://schemas.openxmlformats.org/officeDocument/2006/relationships/tags" Target="../tags/tag21.xml"/><Relationship Id="rId1" Type="http://schemas.openxmlformats.org/officeDocument/2006/relationships/vmlDrawing" Target="../drawings/vmlDrawing7.vml"/><Relationship Id="rId6" Type="http://schemas.openxmlformats.org/officeDocument/2006/relationships/slideMaster" Target="../slideMasters/slideMaster1.xml"/><Relationship Id="rId5" Type="http://schemas.openxmlformats.org/officeDocument/2006/relationships/tags" Target="../tags/tag24.xml"/><Relationship Id="rId4" Type="http://schemas.openxmlformats.org/officeDocument/2006/relationships/tags" Target="../tags/tag23.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3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B90D915F-8FEB-41E7-8BD7-9F63276A26F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2050" name="think-cell Slide" r:id="rId8" imgW="0" imgH="0" progId="TCLayout.ActiveDocument.1">
                  <p:embed/>
                </p:oleObj>
              </mc:Choice>
              <mc:Fallback>
                <p:oleObj name="think-cell Slide" r:id="rId8" imgW="0" imgH="0" progId="TCLayout.ActiveDocument.1">
                  <p:embed/>
                  <p:pic>
                    <p:nvPicPr>
                      <p:cNvPr id="4" name="Rectangle 1" hidden="1">
                        <a:extLst>
                          <a:ext uri="{FF2B5EF4-FFF2-40B4-BE49-F238E27FC236}">
                            <a16:creationId xmlns:a16="http://schemas.microsoft.com/office/drawing/2014/main" id="{B90D915F-8FEB-41E7-8BD7-9F63276A26F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6" descr="DEL_Strapline_US">
            <a:extLst>
              <a:ext uri="{FF2B5EF4-FFF2-40B4-BE49-F238E27FC236}">
                <a16:creationId xmlns:a16="http://schemas.microsoft.com/office/drawing/2014/main" id="{E78E4C19-F1B1-4098-8E44-F23254DD6DD6}"/>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63563" y="9444038"/>
            <a:ext cx="4832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DEL_COL">
            <a:extLst>
              <a:ext uri="{FF2B5EF4-FFF2-40B4-BE49-F238E27FC236}">
                <a16:creationId xmlns:a16="http://schemas.microsoft.com/office/drawing/2014/main" id="{F49B4D39-DC31-466A-B3D4-93C1C5833713}"/>
              </a:ext>
            </a:extLst>
          </p:cNvPr>
          <p:cNvPicPr>
            <a:picLocks noChangeAspect="1" noChangeArrowheads="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546100" y="560388"/>
            <a:ext cx="26638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75778" y="2869453"/>
            <a:ext cx="12410913" cy="1957599"/>
          </a:xfrm>
        </p:spPr>
        <p:txBody>
          <a:bodyPr/>
          <a:lstStyle>
            <a:lvl1pPr>
              <a:lnSpc>
                <a:spcPts val="7707"/>
              </a:lnSpc>
              <a:defRPr sz="6440">
                <a:latin typeface="Times New Roman" pitchFamily="18" charset="0"/>
              </a:defRPr>
            </a:lvl1pPr>
          </a:lstStyle>
          <a:p>
            <a:r>
              <a:rPr lang="nl-NL"/>
              <a:t>Click to edit Master title style</a:t>
            </a:r>
          </a:p>
        </p:txBody>
      </p:sp>
      <p:sp>
        <p:nvSpPr>
          <p:cNvPr id="4100" name="Rectangle 4"/>
          <p:cNvSpPr>
            <a:spLocks noGrp="1" noChangeArrowheads="1"/>
          </p:cNvSpPr>
          <p:nvPr>
            <p:ph type="subTitle" idx="1"/>
          </p:nvPr>
        </p:nvSpPr>
        <p:spPr>
          <a:xfrm>
            <a:off x="582829" y="5226420"/>
            <a:ext cx="7992711" cy="1579007"/>
          </a:xfrm>
        </p:spPr>
        <p:txBody>
          <a:bodyPr/>
          <a:lstStyle>
            <a:lvl1pPr marL="0" indent="0">
              <a:lnSpc>
                <a:spcPct val="107000"/>
              </a:lnSpc>
              <a:buFontTx/>
              <a:buNone/>
              <a:defRPr sz="2077"/>
            </a:lvl1pPr>
          </a:lstStyle>
          <a:p>
            <a:r>
              <a:rPr lang="nl-NL"/>
              <a:t>Click to edit Master subtitle style</a:t>
            </a:r>
          </a:p>
        </p:txBody>
      </p:sp>
      <p:sp>
        <p:nvSpPr>
          <p:cNvPr id="7" name="Slide Number Placeholder 5">
            <a:extLst>
              <a:ext uri="{FF2B5EF4-FFF2-40B4-BE49-F238E27FC236}">
                <a16:creationId xmlns:a16="http://schemas.microsoft.com/office/drawing/2014/main" id="{A3AD8F5D-6F53-4024-B84D-F3E2E85D136A}"/>
              </a:ext>
            </a:extLst>
          </p:cNvPr>
          <p:cNvSpPr>
            <a:spLocks noGrp="1"/>
          </p:cNvSpPr>
          <p:nvPr>
            <p:ph type="sldNum" sz="quarter" idx="10"/>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4954D4F-DE7E-46CB-A5BD-A04304B31E08}" type="slidenum">
              <a:rPr lang="nl-NL" altLang="nl-NL"/>
              <a:pPr>
                <a:defRPr/>
              </a:pPr>
              <a:t>‹nr.›</a:t>
            </a:fld>
            <a:endParaRPr lang="nl-NL" altLang="nl-NL"/>
          </a:p>
        </p:txBody>
      </p:sp>
      <p:sp>
        <p:nvSpPr>
          <p:cNvPr id="8" name="Footer Placeholder 6">
            <a:extLst>
              <a:ext uri="{FF2B5EF4-FFF2-40B4-BE49-F238E27FC236}">
                <a16:creationId xmlns:a16="http://schemas.microsoft.com/office/drawing/2014/main" id="{A28CEDB9-ABC3-43E3-B373-2C54A97560D6}"/>
              </a:ext>
            </a:extLst>
          </p:cNvPr>
          <p:cNvSpPr>
            <a:spLocks noGrp="1"/>
          </p:cNvSpPr>
          <p:nvPr>
            <p:ph type="ftr" sz="quarter" idx="11"/>
            <p:custDataLst>
              <p:tags r:id="rId6"/>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94236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AD557503-77B2-4D90-9649-05105BA84CA9}"/>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1266"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AD557503-77B2-4D90-9649-05105BA84CA9}"/>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Vertical Text Placeholder 2"/>
          <p:cNvSpPr>
            <a:spLocks noGrp="1"/>
          </p:cNvSpPr>
          <p:nvPr>
            <p:ph type="body" orient="vert" idx="1"/>
          </p:nvPr>
        </p:nvSpPr>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08F7205-4FD1-4A4B-BB05-71056114B29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2B76C062-F679-4FA4-9359-F52127996D7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2B35E4D-F365-45AD-A598-5177360367AF}" type="slidenum">
              <a:rPr lang="nl-NL" altLang="nl-NL"/>
              <a:pPr>
                <a:defRPr/>
              </a:pPr>
              <a:t>‹nr.›</a:t>
            </a:fld>
            <a:endParaRPr lang="nl-NL" altLang="nl-NL"/>
          </a:p>
        </p:txBody>
      </p:sp>
    </p:spTree>
    <p:extLst>
      <p:ext uri="{BB962C8B-B14F-4D97-AF65-F5344CB8AC3E}">
        <p14:creationId xmlns:p14="http://schemas.microsoft.com/office/powerpoint/2010/main" val="331955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C689E46C-1117-4B4A-95D1-AF288C374AF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2290"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C689E46C-1117-4B4A-95D1-AF288C374AF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Vertical Title 1"/>
          <p:cNvSpPr>
            <a:spLocks noGrp="1"/>
          </p:cNvSpPr>
          <p:nvPr>
            <p:ph type="title" orient="vert"/>
          </p:nvPr>
        </p:nvSpPr>
        <p:spPr>
          <a:xfrm>
            <a:off x="9910401" y="521723"/>
            <a:ext cx="3113892" cy="8700698"/>
          </a:xfrm>
        </p:spPr>
        <p:txBody>
          <a:bodyPr vert="eaVert"/>
          <a:lstStyle/>
          <a:p>
            <a:r>
              <a:rPr lang="nl-NL"/>
              <a:t>Click to edit Master title style</a:t>
            </a:r>
          </a:p>
        </p:txBody>
      </p:sp>
      <p:sp>
        <p:nvSpPr>
          <p:cNvPr id="3" name="Vertical Text Placeholder 2"/>
          <p:cNvSpPr>
            <a:spLocks noGrp="1"/>
          </p:cNvSpPr>
          <p:nvPr>
            <p:ph type="body" orient="vert" idx="1"/>
          </p:nvPr>
        </p:nvSpPr>
        <p:spPr>
          <a:xfrm>
            <a:off x="564028" y="521723"/>
            <a:ext cx="9120764" cy="8700698"/>
          </a:xfrm>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4EC03EF-4FDE-444D-BB67-F368C67D96B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CFEEFDD-38FF-4E58-A14B-C5138E2A2C7D}"/>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9A946D7-A571-426F-8C8F-7D3752BBAFD5}" type="slidenum">
              <a:rPr lang="nl-NL" altLang="nl-NL"/>
              <a:pPr>
                <a:defRPr/>
              </a:pPr>
              <a:t>‹nr.›</a:t>
            </a:fld>
            <a:endParaRPr lang="nl-NL" altLang="nl-NL"/>
          </a:p>
        </p:txBody>
      </p:sp>
    </p:spTree>
    <p:extLst>
      <p:ext uri="{BB962C8B-B14F-4D97-AF65-F5344CB8AC3E}">
        <p14:creationId xmlns:p14="http://schemas.microsoft.com/office/powerpoint/2010/main" val="1117571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solidFill>
                  <a:srgbClr val="00A9F3"/>
                </a:solidFill>
              </a:defRPr>
            </a:lvl1pPr>
          </a:lstStyle>
          <a:p>
            <a:r>
              <a:rPr lang="nl-NL"/>
              <a:t>Klik om de stijl te bewerken</a:t>
            </a:r>
          </a:p>
        </p:txBody>
      </p:sp>
      <p:sp>
        <p:nvSpPr>
          <p:cNvPr id="3" name="Tijdelijke aanduiding voor inhoud 2"/>
          <p:cNvSpPr>
            <a:spLocks noGrp="1"/>
          </p:cNvSpPr>
          <p:nvPr>
            <p:ph idx="1"/>
          </p:nvPr>
        </p:nvSpPr>
        <p:spPr/>
        <p:txBody>
          <a:bodyPr>
            <a:noAutofit/>
          </a:bodyPr>
          <a:lstStyle>
            <a:lvl1pPr marL="331038" indent="-33103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14930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
        <p:nvSpPr>
          <p:cNvPr id="3" name="Tijdelijke aanduiding voor inhoud 2"/>
          <p:cNvSpPr>
            <a:spLocks noGrp="1"/>
          </p:cNvSpPr>
          <p:nvPr>
            <p:ph idx="1"/>
          </p:nvPr>
        </p:nvSpPr>
        <p:spPr>
          <a:xfrm>
            <a:off x="1199110"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6941511"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2933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Tree>
    <p:extLst>
      <p:ext uri="{BB962C8B-B14F-4D97-AF65-F5344CB8AC3E}">
        <p14:creationId xmlns:p14="http://schemas.microsoft.com/office/powerpoint/2010/main" val="1025523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99109" y="1570500"/>
            <a:ext cx="11139727" cy="7590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68873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707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7">
            <a:extLst>
              <a:ext uri="{FF2B5EF4-FFF2-40B4-BE49-F238E27FC236}">
                <a16:creationId xmlns:a16="http://schemas.microsoft.com/office/drawing/2014/main" id="{403FBC6C-8BFE-4C05-B8A9-F3AB83966D00}"/>
              </a:ext>
            </a:extLst>
          </p:cNvPr>
          <p:cNvSpPr/>
          <p:nvPr userDrawn="1"/>
        </p:nvSpPr>
        <p:spPr>
          <a:xfrm>
            <a:off x="0" y="0"/>
            <a:ext cx="13536613" cy="9972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27" tIns="56414" rIns="112827" bIns="56414" anchor="ctr"/>
          <a:lstStyle/>
          <a:p>
            <a:pPr algn="ctr" defTabSz="1126310" eaLnBrk="1" hangingPunct="1">
              <a:defRPr/>
            </a:pPr>
            <a:endParaRPr lang="nl-NL" sz="3000">
              <a:solidFill>
                <a:srgbClr val="FFFFFF"/>
              </a:solidFill>
            </a:endParaRPr>
          </a:p>
        </p:txBody>
      </p:sp>
      <p:grpSp>
        <p:nvGrpSpPr>
          <p:cNvPr id="3" name="Groep 1">
            <a:extLst>
              <a:ext uri="{FF2B5EF4-FFF2-40B4-BE49-F238E27FC236}">
                <a16:creationId xmlns:a16="http://schemas.microsoft.com/office/drawing/2014/main" id="{9AF267A8-D2CF-4E71-9831-284741420BD9}"/>
              </a:ext>
            </a:extLst>
          </p:cNvPr>
          <p:cNvGrpSpPr/>
          <p:nvPr userDrawn="1"/>
        </p:nvGrpSpPr>
        <p:grpSpPr>
          <a:xfrm>
            <a:off x="-8187" y="9329927"/>
            <a:ext cx="5495724" cy="653300"/>
            <a:chOff x="0" y="6408737"/>
            <a:chExt cx="4949825" cy="449261"/>
          </a:xfrm>
          <a:solidFill>
            <a:schemeClr val="bg2"/>
          </a:solidFill>
        </p:grpSpPr>
        <p:sp>
          <p:nvSpPr>
            <p:cNvPr id="4" name="Freeform 5">
              <a:extLst>
                <a:ext uri="{FF2B5EF4-FFF2-40B4-BE49-F238E27FC236}">
                  <a16:creationId xmlns:a16="http://schemas.microsoft.com/office/drawing/2014/main" id="{A21797DB-6E0E-4E4E-BB7A-779BD2F84ECA}"/>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5" name="Freeform 5">
              <a:extLst>
                <a:ext uri="{FF2B5EF4-FFF2-40B4-BE49-F238E27FC236}">
                  <a16:creationId xmlns:a16="http://schemas.microsoft.com/office/drawing/2014/main" id="{2599C070-01BD-47E8-90A3-5E304761A01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pic>
        <p:nvPicPr>
          <p:cNvPr id="6" name="Afbeelding 17">
            <a:extLst>
              <a:ext uri="{FF2B5EF4-FFF2-40B4-BE49-F238E27FC236}">
                <a16:creationId xmlns:a16="http://schemas.microsoft.com/office/drawing/2014/main" id="{F624636F-128A-437A-B539-5CE5C204221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842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645891CD-6B7C-409A-9E53-64243FB4CA73}"/>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3074" name="think-cell Slide" r:id="rId7" imgW="0" imgH="0" progId="TCLayout.ActiveDocument.1">
                  <p:embed/>
                </p:oleObj>
              </mc:Choice>
              <mc:Fallback>
                <p:oleObj name="think-cell Slide" r:id="rId7" imgW="0" imgH="0" progId="TCLayout.ActiveDocument.1">
                  <p:embed/>
                  <p:pic>
                    <p:nvPicPr>
                      <p:cNvPr id="4" name="Rectangle 1" hidden="1">
                        <a:extLst>
                          <a:ext uri="{FF2B5EF4-FFF2-40B4-BE49-F238E27FC236}">
                            <a16:creationId xmlns:a16="http://schemas.microsoft.com/office/drawing/2014/main" id="{645891CD-6B7C-409A-9E53-64243FB4CA7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528BF753-E56A-4072-9502-74FC89F7AB28}"/>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idx="1"/>
          </p:nvPr>
        </p:nvSpPr>
        <p:spPr/>
        <p:txBody>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B5351448-0810-4749-8E38-05C437765824}"/>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7121AD29-2864-4FF3-B4CA-8323C1B8CA0A}"/>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A2D7D27-7927-4AE0-B6B0-08610E42594E}" type="slidenum">
              <a:rPr lang="nl-NL" altLang="nl-NL"/>
              <a:pPr>
                <a:defRPr/>
              </a:pPr>
              <a:t>‹nr.›</a:t>
            </a:fld>
            <a:endParaRPr lang="nl-NL" altLang="nl-NL"/>
          </a:p>
        </p:txBody>
      </p:sp>
    </p:spTree>
    <p:extLst>
      <p:ext uri="{BB962C8B-B14F-4D97-AF65-F5344CB8AC3E}">
        <p14:creationId xmlns:p14="http://schemas.microsoft.com/office/powerpoint/2010/main" val="23625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87809E14-C951-43BF-B67E-EB4EEACD5A9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4098"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87809E14-C951-43BF-B67E-EB4EEACD5A9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1069300" y="6408373"/>
            <a:ext cx="11506121" cy="1980684"/>
          </a:xfrm>
        </p:spPr>
        <p:txBody>
          <a:bodyPr/>
          <a:lstStyle>
            <a:lvl1pPr algn="l">
              <a:defRPr sz="5817" b="1" cap="all"/>
            </a:lvl1pPr>
          </a:lstStyle>
          <a:p>
            <a:r>
              <a:rPr lang="nl-NL"/>
              <a:t>Click to edit Master title style</a:t>
            </a:r>
          </a:p>
        </p:txBody>
      </p:sp>
      <p:sp>
        <p:nvSpPr>
          <p:cNvPr id="3" name="Text Placeholder 2"/>
          <p:cNvSpPr>
            <a:spLocks noGrp="1"/>
          </p:cNvSpPr>
          <p:nvPr>
            <p:ph type="body" idx="1"/>
          </p:nvPr>
        </p:nvSpPr>
        <p:spPr>
          <a:xfrm>
            <a:off x="1069300" y="4226846"/>
            <a:ext cx="11506121" cy="2181522"/>
          </a:xfrm>
        </p:spPr>
        <p:txBody>
          <a:bodyPr anchor="b"/>
          <a:lstStyle>
            <a:lvl1pPr marL="0" indent="0">
              <a:buNone/>
              <a:defRPr sz="2908"/>
            </a:lvl1pPr>
            <a:lvl2pPr marL="664851" indent="0">
              <a:buNone/>
              <a:defRPr sz="2597"/>
            </a:lvl2pPr>
            <a:lvl3pPr marL="1329702" indent="0">
              <a:buNone/>
              <a:defRPr sz="2285"/>
            </a:lvl3pPr>
            <a:lvl4pPr marL="1994553" indent="0">
              <a:buNone/>
              <a:defRPr sz="2077"/>
            </a:lvl4pPr>
            <a:lvl5pPr marL="2659404" indent="0">
              <a:buNone/>
              <a:defRPr sz="2077"/>
            </a:lvl5pPr>
            <a:lvl6pPr marL="3324255" indent="0">
              <a:buNone/>
              <a:defRPr sz="2077"/>
            </a:lvl6pPr>
            <a:lvl7pPr marL="3989107" indent="0">
              <a:buNone/>
              <a:defRPr sz="2077"/>
            </a:lvl7pPr>
            <a:lvl8pPr marL="4653958" indent="0">
              <a:buNone/>
              <a:defRPr sz="2077"/>
            </a:lvl8pPr>
            <a:lvl9pPr marL="5318809" indent="0">
              <a:buNone/>
              <a:defRPr sz="2077"/>
            </a:lvl9pPr>
          </a:lstStyle>
          <a:p>
            <a:pPr lvl="0"/>
            <a:r>
              <a:rPr lang="nl-NL"/>
              <a:t>Click to edit Master text styles</a:t>
            </a:r>
          </a:p>
        </p:txBody>
      </p:sp>
      <p:sp>
        <p:nvSpPr>
          <p:cNvPr id="5" name="Footer Placeholder 4">
            <a:extLst>
              <a:ext uri="{FF2B5EF4-FFF2-40B4-BE49-F238E27FC236}">
                <a16:creationId xmlns:a16="http://schemas.microsoft.com/office/drawing/2014/main" id="{65172787-4725-4928-B461-85F53A9481BC}"/>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C6928F94-8D34-4372-A3B4-1B374BCB3685}"/>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079661-5D63-48EA-B0BA-B8E76643D828}" type="slidenum">
              <a:rPr lang="nl-NL" altLang="nl-NL"/>
              <a:pPr>
                <a:defRPr/>
              </a:pPr>
              <a:t>‹nr.›</a:t>
            </a:fld>
            <a:endParaRPr lang="nl-NL" altLang="nl-NL"/>
          </a:p>
        </p:txBody>
      </p:sp>
    </p:spTree>
    <p:extLst>
      <p:ext uri="{BB962C8B-B14F-4D97-AF65-F5344CB8AC3E}">
        <p14:creationId xmlns:p14="http://schemas.microsoft.com/office/powerpoint/2010/main" val="170470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DA7762AF-CDF2-4BDE-B352-DB4531B4586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5122"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DA7762AF-CDF2-4BDE-B352-DB4531B4586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sz="half" idx="1"/>
          </p:nvPr>
        </p:nvSpPr>
        <p:spPr>
          <a:xfrm>
            <a:off x="564028"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Content Placeholder 3"/>
          <p:cNvSpPr>
            <a:spLocks noGrp="1"/>
          </p:cNvSpPr>
          <p:nvPr>
            <p:ph sz="half" idx="2"/>
          </p:nvPr>
        </p:nvSpPr>
        <p:spPr>
          <a:xfrm>
            <a:off x="6890515"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1E0F37EB-F538-4B9C-B7BB-4372016F17B4}"/>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B164E447-7FE4-49A6-ABAC-ADE313E755F2}"/>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33107C2-5B2E-4FC9-917B-AAB537B543AE}" type="slidenum">
              <a:rPr lang="nl-NL" altLang="nl-NL"/>
              <a:pPr>
                <a:defRPr/>
              </a:pPr>
              <a:t>‹nr.›</a:t>
            </a:fld>
            <a:endParaRPr lang="nl-NL" altLang="nl-NL"/>
          </a:p>
        </p:txBody>
      </p:sp>
    </p:spTree>
    <p:extLst>
      <p:ext uri="{BB962C8B-B14F-4D97-AF65-F5344CB8AC3E}">
        <p14:creationId xmlns:p14="http://schemas.microsoft.com/office/powerpoint/2010/main" val="13442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Rectangle 1" hidden="1">
            <a:extLst>
              <a:ext uri="{FF2B5EF4-FFF2-40B4-BE49-F238E27FC236}">
                <a16:creationId xmlns:a16="http://schemas.microsoft.com/office/drawing/2014/main" id="{26AE6D59-A7D1-4143-AB4A-EB6D185046B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6146" name="think-cell Slide" r:id="rId6" imgW="0" imgH="0" progId="TCLayout.ActiveDocument.1">
                  <p:embed/>
                </p:oleObj>
              </mc:Choice>
              <mc:Fallback>
                <p:oleObj name="think-cell Slide" r:id="rId6" imgW="0" imgH="0" progId="TCLayout.ActiveDocument.1">
                  <p:embed/>
                  <p:pic>
                    <p:nvPicPr>
                      <p:cNvPr id="7" name="Rectangle 1" hidden="1">
                        <a:extLst>
                          <a:ext uri="{FF2B5EF4-FFF2-40B4-BE49-F238E27FC236}">
                            <a16:creationId xmlns:a16="http://schemas.microsoft.com/office/drawing/2014/main" id="{26AE6D59-A7D1-4143-AB4A-EB6D185046B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9369"/>
            <a:ext cx="12182953" cy="1662113"/>
          </a:xfrm>
        </p:spPr>
        <p:txBody>
          <a:bodyPr/>
          <a:lstStyle>
            <a:lvl1pPr>
              <a:defRPr/>
            </a:lvl1pPr>
          </a:lstStyle>
          <a:p>
            <a:r>
              <a:rPr lang="nl-NL"/>
              <a:t>Click to edit Master title style</a:t>
            </a:r>
          </a:p>
        </p:txBody>
      </p:sp>
      <p:sp>
        <p:nvSpPr>
          <p:cNvPr id="3" name="Text Placeholder 2"/>
          <p:cNvSpPr>
            <a:spLocks noGrp="1"/>
          </p:cNvSpPr>
          <p:nvPr>
            <p:ph type="body" idx="1"/>
          </p:nvPr>
        </p:nvSpPr>
        <p:spPr>
          <a:xfrm>
            <a:off x="676831" y="2232315"/>
            <a:ext cx="5981021"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4" name="Content Placeholder 3"/>
          <p:cNvSpPr>
            <a:spLocks noGrp="1"/>
          </p:cNvSpPr>
          <p:nvPr>
            <p:ph sz="half" idx="2"/>
          </p:nvPr>
        </p:nvSpPr>
        <p:spPr>
          <a:xfrm>
            <a:off x="676831" y="3162632"/>
            <a:ext cx="5981021"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Text Placeholder 4"/>
          <p:cNvSpPr>
            <a:spLocks noGrp="1"/>
          </p:cNvSpPr>
          <p:nvPr>
            <p:ph type="body" sz="quarter" idx="3"/>
          </p:nvPr>
        </p:nvSpPr>
        <p:spPr>
          <a:xfrm>
            <a:off x="6876414" y="2232315"/>
            <a:ext cx="5983372"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6" name="Content Placeholder 5"/>
          <p:cNvSpPr>
            <a:spLocks noGrp="1"/>
          </p:cNvSpPr>
          <p:nvPr>
            <p:ph sz="quarter" idx="4"/>
          </p:nvPr>
        </p:nvSpPr>
        <p:spPr>
          <a:xfrm>
            <a:off x="6876414" y="3162632"/>
            <a:ext cx="5983372"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Rectangle 4">
            <a:extLst>
              <a:ext uri="{FF2B5EF4-FFF2-40B4-BE49-F238E27FC236}">
                <a16:creationId xmlns:a16="http://schemas.microsoft.com/office/drawing/2014/main" id="{A4B1E2EE-C3B3-4D11-B82A-3FB752D78B86}"/>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9" name="Rectangle 5">
            <a:extLst>
              <a:ext uri="{FF2B5EF4-FFF2-40B4-BE49-F238E27FC236}">
                <a16:creationId xmlns:a16="http://schemas.microsoft.com/office/drawing/2014/main" id="{D63386A4-CB36-4372-82AC-693E1F4B3626}"/>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C558FC5-BCD2-44CA-ADAB-C312D00F0F67}" type="slidenum">
              <a:rPr lang="nl-NL" altLang="nl-NL"/>
              <a:pPr>
                <a:defRPr/>
              </a:pPr>
              <a:t>‹nr.›</a:t>
            </a:fld>
            <a:endParaRPr lang="nl-NL" altLang="nl-NL"/>
          </a:p>
        </p:txBody>
      </p:sp>
    </p:spTree>
    <p:extLst>
      <p:ext uri="{BB962C8B-B14F-4D97-AF65-F5344CB8AC3E}">
        <p14:creationId xmlns:p14="http://schemas.microsoft.com/office/powerpoint/2010/main" val="2308935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Rectangle 1" hidden="1">
            <a:extLst>
              <a:ext uri="{FF2B5EF4-FFF2-40B4-BE49-F238E27FC236}">
                <a16:creationId xmlns:a16="http://schemas.microsoft.com/office/drawing/2014/main" id="{5B630D28-8E3D-4289-A2EA-9F7994E3B7E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7170" name="think-cell Slide" r:id="rId7" imgW="0" imgH="0" progId="TCLayout.ActiveDocument.1">
                  <p:embed/>
                </p:oleObj>
              </mc:Choice>
              <mc:Fallback>
                <p:oleObj name="think-cell Slide" r:id="rId7" imgW="0" imgH="0" progId="TCLayout.ActiveDocument.1">
                  <p:embed/>
                  <p:pic>
                    <p:nvPicPr>
                      <p:cNvPr id="3" name="Rectangle 1" hidden="1">
                        <a:extLst>
                          <a:ext uri="{FF2B5EF4-FFF2-40B4-BE49-F238E27FC236}">
                            <a16:creationId xmlns:a16="http://schemas.microsoft.com/office/drawing/2014/main" id="{5B630D28-8E3D-4289-A2EA-9F7994E3B7E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3">
            <a:extLst>
              <a:ext uri="{FF2B5EF4-FFF2-40B4-BE49-F238E27FC236}">
                <a16:creationId xmlns:a16="http://schemas.microsoft.com/office/drawing/2014/main" id="{880CCE15-FFC7-490D-A86F-0610689AA84C}"/>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5" name="Footer Placeholder 3">
            <a:extLst>
              <a:ext uri="{FF2B5EF4-FFF2-40B4-BE49-F238E27FC236}">
                <a16:creationId xmlns:a16="http://schemas.microsoft.com/office/drawing/2014/main" id="{A8E919FF-1413-42C3-97A7-4AA7E7FD5AC2}"/>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4">
            <a:extLst>
              <a:ext uri="{FF2B5EF4-FFF2-40B4-BE49-F238E27FC236}">
                <a16:creationId xmlns:a16="http://schemas.microsoft.com/office/drawing/2014/main" id="{2D09ECF4-676E-4C00-9EF8-F42219057136}"/>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0AD7044-A6F3-45BD-BCF1-84841FCD0002}" type="slidenum">
              <a:rPr lang="nl-NL" altLang="nl-NL"/>
              <a:pPr>
                <a:defRPr/>
              </a:pPr>
              <a:t>‹nr.›</a:t>
            </a:fld>
            <a:endParaRPr lang="nl-NL" altLang="nl-NL"/>
          </a:p>
        </p:txBody>
      </p:sp>
    </p:spTree>
    <p:extLst>
      <p:ext uri="{BB962C8B-B14F-4D97-AF65-F5344CB8AC3E}">
        <p14:creationId xmlns:p14="http://schemas.microsoft.com/office/powerpoint/2010/main" val="257280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4038ADD8-A4E3-456A-AD32-625D6E28E611}"/>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8194" name="think-cell Slide" r:id="rId4" imgW="0" imgH="0" progId="TCLayout.ActiveDocument.1">
                  <p:embed/>
                </p:oleObj>
              </mc:Choice>
              <mc:Fallback>
                <p:oleObj name="think-cell Slide" r:id="rId4" imgW="0" imgH="0" progId="TCLayout.ActiveDocument.1">
                  <p:embed/>
                  <p:pic>
                    <p:nvPicPr>
                      <p:cNvPr id="2" name="Rectangle 1" hidden="1">
                        <a:extLst>
                          <a:ext uri="{FF2B5EF4-FFF2-40B4-BE49-F238E27FC236}">
                            <a16:creationId xmlns:a16="http://schemas.microsoft.com/office/drawing/2014/main" id="{4038ADD8-A4E3-456A-AD32-625D6E28E61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ACCEAB24-77FE-46EB-A592-D94A766252BF}"/>
              </a:ext>
            </a:extLst>
          </p:cNvPr>
          <p:cNvSpPr>
            <a:spLocks noGrp="1" noChangeArrowheads="1"/>
          </p:cNvSpPr>
          <p:nvPr>
            <p:ph type="ftr" sz="quarter" idx="10"/>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4" name="Rectangle 5">
            <a:extLst>
              <a:ext uri="{FF2B5EF4-FFF2-40B4-BE49-F238E27FC236}">
                <a16:creationId xmlns:a16="http://schemas.microsoft.com/office/drawing/2014/main" id="{1CE8F76C-E1B5-4843-9B40-FC710707484D}"/>
              </a:ext>
            </a:extLst>
          </p:cNvPr>
          <p:cNvSpPr>
            <a:spLocks noGrp="1" noChangeArrowheads="1"/>
          </p:cNvSpPr>
          <p:nvPr>
            <p:ph type="sldNum" sz="quarter" idx="11"/>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C207436-02AA-4A86-AC0A-C48154D680BB}" type="slidenum">
              <a:rPr lang="nl-NL" altLang="nl-NL"/>
              <a:pPr>
                <a:defRPr/>
              </a:pPr>
              <a:t>‹nr.›</a:t>
            </a:fld>
            <a:endParaRPr lang="nl-NL" altLang="nl-NL"/>
          </a:p>
        </p:txBody>
      </p:sp>
    </p:spTree>
    <p:extLst>
      <p:ext uri="{BB962C8B-B14F-4D97-AF65-F5344CB8AC3E}">
        <p14:creationId xmlns:p14="http://schemas.microsoft.com/office/powerpoint/2010/main" val="85066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09DF7FD5-B24D-42E0-A4C4-F4CF2CE1F600}"/>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9218"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09DF7FD5-B24D-42E0-A4C4-F4CF2CE1F600}"/>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7060"/>
            <a:ext cx="4453453" cy="1689814"/>
          </a:xfrm>
        </p:spPr>
        <p:txBody>
          <a:bodyPr anchor="b"/>
          <a:lstStyle>
            <a:lvl1pPr algn="l">
              <a:defRPr sz="2908" b="1"/>
            </a:lvl1pPr>
          </a:lstStyle>
          <a:p>
            <a:r>
              <a:rPr lang="nl-NL"/>
              <a:t>Click to edit Master title style</a:t>
            </a:r>
          </a:p>
        </p:txBody>
      </p:sp>
      <p:sp>
        <p:nvSpPr>
          <p:cNvPr id="3" name="Content Placeholder 2"/>
          <p:cNvSpPr>
            <a:spLocks noGrp="1"/>
          </p:cNvSpPr>
          <p:nvPr>
            <p:ph idx="1"/>
          </p:nvPr>
        </p:nvSpPr>
        <p:spPr>
          <a:xfrm>
            <a:off x="5292442" y="397061"/>
            <a:ext cx="7567344" cy="8511402"/>
          </a:xfrm>
        </p:spPr>
        <p:txBody>
          <a:bodyPr/>
          <a:lstStyle>
            <a:lvl1pPr>
              <a:defRPr sz="4674"/>
            </a:lvl1pPr>
            <a:lvl2pPr>
              <a:defRPr sz="4051"/>
            </a:lvl2pPr>
            <a:lvl3pPr>
              <a:defRPr sz="3532"/>
            </a:lvl3pPr>
            <a:lvl4pPr>
              <a:defRPr sz="2908"/>
            </a:lvl4pPr>
            <a:lvl5pPr>
              <a:defRPr sz="2908"/>
            </a:lvl5pPr>
            <a:lvl6pPr>
              <a:defRPr sz="2908"/>
            </a:lvl6pPr>
            <a:lvl7pPr>
              <a:defRPr sz="2908"/>
            </a:lvl7pPr>
            <a:lvl8pPr>
              <a:defRPr sz="2908"/>
            </a:lvl8pPr>
            <a:lvl9pPr>
              <a:defRPr sz="2908"/>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Text Placeholder 3"/>
          <p:cNvSpPr>
            <a:spLocks noGrp="1"/>
          </p:cNvSpPr>
          <p:nvPr>
            <p:ph type="body" sz="half" idx="2"/>
          </p:nvPr>
        </p:nvSpPr>
        <p:spPr>
          <a:xfrm>
            <a:off x="676832" y="2086876"/>
            <a:ext cx="4453453" cy="6821587"/>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9F1C75E2-FCC3-4446-9203-F5DA56DA61D0}"/>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014A0B84-7B44-4702-9487-25CC300EA55C}"/>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75AD1D9-9A4F-45FB-BBB4-EA849C713B6F}" type="slidenum">
              <a:rPr lang="nl-NL" altLang="nl-NL"/>
              <a:pPr>
                <a:defRPr/>
              </a:pPr>
              <a:t>‹nr.›</a:t>
            </a:fld>
            <a:endParaRPr lang="nl-NL" altLang="nl-NL"/>
          </a:p>
        </p:txBody>
      </p:sp>
    </p:spTree>
    <p:extLst>
      <p:ext uri="{BB962C8B-B14F-4D97-AF65-F5344CB8AC3E}">
        <p14:creationId xmlns:p14="http://schemas.microsoft.com/office/powerpoint/2010/main" val="102929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F1C1CD9-CB30-4656-9FD6-1937A020BBDF}"/>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42"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BF1C1CD9-CB30-4656-9FD6-1937A020BBD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653272" y="6980877"/>
            <a:ext cx="8121968" cy="824131"/>
          </a:xfrm>
        </p:spPr>
        <p:txBody>
          <a:bodyPr anchor="b"/>
          <a:lstStyle>
            <a:lvl1pPr algn="l">
              <a:defRPr sz="2908" b="1"/>
            </a:lvl1pPr>
          </a:lstStyle>
          <a:p>
            <a:r>
              <a:rPr lang="nl-NL"/>
              <a:t>Click to edit Master title style</a:t>
            </a:r>
          </a:p>
        </p:txBody>
      </p:sp>
      <p:sp>
        <p:nvSpPr>
          <p:cNvPr id="3" name="Picture Placeholder 2"/>
          <p:cNvSpPr>
            <a:spLocks noGrp="1"/>
          </p:cNvSpPr>
          <p:nvPr>
            <p:ph type="pic" idx="1"/>
          </p:nvPr>
        </p:nvSpPr>
        <p:spPr>
          <a:xfrm>
            <a:off x="2653272" y="891077"/>
            <a:ext cx="8121968" cy="5983605"/>
          </a:xfrm>
        </p:spPr>
        <p:txBody>
          <a:bodyPr/>
          <a:lstStyle>
            <a:lvl1pPr marL="0" indent="0">
              <a:buNone/>
              <a:defRPr sz="4674"/>
            </a:lvl1pPr>
            <a:lvl2pPr marL="664851" indent="0">
              <a:buNone/>
              <a:defRPr sz="4051"/>
            </a:lvl2pPr>
            <a:lvl3pPr marL="1329702" indent="0">
              <a:buNone/>
              <a:defRPr sz="3532"/>
            </a:lvl3pPr>
            <a:lvl4pPr marL="1994553" indent="0">
              <a:buNone/>
              <a:defRPr sz="2908"/>
            </a:lvl4pPr>
            <a:lvl5pPr marL="2659404" indent="0">
              <a:buNone/>
              <a:defRPr sz="2908"/>
            </a:lvl5pPr>
            <a:lvl6pPr marL="3324255" indent="0">
              <a:buNone/>
              <a:defRPr sz="2908"/>
            </a:lvl6pPr>
            <a:lvl7pPr marL="3989107" indent="0">
              <a:buNone/>
              <a:defRPr sz="2908"/>
            </a:lvl7pPr>
            <a:lvl8pPr marL="4653958" indent="0">
              <a:buNone/>
              <a:defRPr sz="2908"/>
            </a:lvl8pPr>
            <a:lvl9pPr marL="5318809" indent="0">
              <a:buNone/>
              <a:defRPr sz="2908"/>
            </a:lvl9pPr>
          </a:lstStyle>
          <a:p>
            <a:pPr lvl="0"/>
            <a:r>
              <a:rPr lang="nl-NL" noProof="0"/>
              <a:t>Click icon to add picture</a:t>
            </a:r>
          </a:p>
        </p:txBody>
      </p:sp>
      <p:sp>
        <p:nvSpPr>
          <p:cNvPr id="4" name="Text Placeholder 3"/>
          <p:cNvSpPr>
            <a:spLocks noGrp="1"/>
          </p:cNvSpPr>
          <p:nvPr>
            <p:ph type="body" sz="half" idx="2"/>
          </p:nvPr>
        </p:nvSpPr>
        <p:spPr>
          <a:xfrm>
            <a:off x="2653272" y="7805008"/>
            <a:ext cx="8121968" cy="1170404"/>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12266940-D0E6-4975-95ED-B8CB33987352}"/>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F49DA381-FE1D-42FF-9F2C-D05432C51E8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1339F2A-91CB-4D2D-8083-08441A6312B2}" type="slidenum">
              <a:rPr lang="nl-NL" altLang="nl-NL"/>
              <a:pPr>
                <a:defRPr/>
              </a:pPr>
              <a:t>‹nr.›</a:t>
            </a:fld>
            <a:endParaRPr lang="nl-NL" altLang="nl-NL"/>
          </a:p>
        </p:txBody>
      </p:sp>
    </p:spTree>
    <p:extLst>
      <p:ext uri="{BB962C8B-B14F-4D97-AF65-F5344CB8AC3E}">
        <p14:creationId xmlns:p14="http://schemas.microsoft.com/office/powerpoint/2010/main" val="240193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F3DBAD80-910C-4E30-933B-46D89D387A6A}"/>
              </a:ext>
            </a:extLst>
          </p:cNvPr>
          <p:cNvGraphicFramePr>
            <a:graphicFrameLocks/>
          </p:cNvGraphicFramePr>
          <p:nvPr>
            <p:custDataLst>
              <p:tags r:id="rId14"/>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6" name="think-cell Slide" r:id="rId15" imgW="0" imgH="0" progId="TCLayout.ActiveDocument.1">
                  <p:embed/>
                </p:oleObj>
              </mc:Choice>
              <mc:Fallback>
                <p:oleObj name="think-cell Slide" r:id="rId15" imgW="0" imgH="0" progId="TCLayout.ActiveDocument.1">
                  <p:embed/>
                  <p:pic>
                    <p:nvPicPr>
                      <p:cNvPr id="1026" name="Rectangle 1" hidden="1">
                        <a:extLst>
                          <a:ext uri="{FF2B5EF4-FFF2-40B4-BE49-F238E27FC236}">
                            <a16:creationId xmlns:a16="http://schemas.microsoft.com/office/drawing/2014/main" id="{F3DBAD80-910C-4E30-933B-46D89D387A6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7A1C8B79-9B3B-4A80-B07A-81E5C323C5B6}"/>
              </a:ext>
            </a:extLst>
          </p:cNvPr>
          <p:cNvSpPr>
            <a:spLocks noGrp="1" noChangeArrowheads="1"/>
          </p:cNvSpPr>
          <p:nvPr>
            <p:ph type="title"/>
          </p:nvPr>
        </p:nvSpPr>
        <p:spPr bwMode="auto">
          <a:xfrm>
            <a:off x="601663" y="520700"/>
            <a:ext cx="124221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09B8D3CD-40B7-4C07-B139-D8707E070ADC}"/>
              </a:ext>
            </a:extLst>
          </p:cNvPr>
          <p:cNvSpPr>
            <a:spLocks noGrp="1" noChangeArrowheads="1"/>
          </p:cNvSpPr>
          <p:nvPr>
            <p:ph type="body" idx="1"/>
          </p:nvPr>
        </p:nvSpPr>
        <p:spPr bwMode="auto">
          <a:xfrm>
            <a:off x="563563" y="1938338"/>
            <a:ext cx="12426950" cy="72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rtl="0" eaLnBrk="0" fontAlgn="base" hangingPunct="0">
        <a:lnSpc>
          <a:spcPct val="80000"/>
        </a:lnSpc>
        <a:spcBef>
          <a:spcPct val="0"/>
        </a:spcBef>
        <a:spcAft>
          <a:spcPct val="0"/>
        </a:spcAft>
        <a:defRPr sz="3200">
          <a:solidFill>
            <a:schemeClr val="tx1"/>
          </a:solidFill>
          <a:latin typeface="+mj-lt"/>
          <a:ea typeface="+mj-ea"/>
          <a:cs typeface="+mj-cs"/>
        </a:defRPr>
      </a:lvl1pPr>
      <a:lvl2pPr algn="l" rtl="0" eaLnBrk="0" fontAlgn="base" hangingPunct="0">
        <a:lnSpc>
          <a:spcPct val="80000"/>
        </a:lnSpc>
        <a:spcBef>
          <a:spcPct val="0"/>
        </a:spcBef>
        <a:spcAft>
          <a:spcPct val="0"/>
        </a:spcAft>
        <a:defRPr sz="3200">
          <a:solidFill>
            <a:schemeClr val="tx1"/>
          </a:solidFill>
          <a:latin typeface="Arial" charset="0"/>
        </a:defRPr>
      </a:lvl2pPr>
      <a:lvl3pPr algn="l" rtl="0" eaLnBrk="0" fontAlgn="base" hangingPunct="0">
        <a:lnSpc>
          <a:spcPct val="80000"/>
        </a:lnSpc>
        <a:spcBef>
          <a:spcPct val="0"/>
        </a:spcBef>
        <a:spcAft>
          <a:spcPct val="0"/>
        </a:spcAft>
        <a:defRPr sz="3200">
          <a:solidFill>
            <a:schemeClr val="tx1"/>
          </a:solidFill>
          <a:latin typeface="Arial" charset="0"/>
        </a:defRPr>
      </a:lvl3pPr>
      <a:lvl4pPr algn="l" rtl="0" eaLnBrk="0" fontAlgn="base" hangingPunct="0">
        <a:lnSpc>
          <a:spcPct val="80000"/>
        </a:lnSpc>
        <a:spcBef>
          <a:spcPct val="0"/>
        </a:spcBef>
        <a:spcAft>
          <a:spcPct val="0"/>
        </a:spcAft>
        <a:defRPr sz="3200">
          <a:solidFill>
            <a:schemeClr val="tx1"/>
          </a:solidFill>
          <a:latin typeface="Arial" charset="0"/>
        </a:defRPr>
      </a:lvl4pPr>
      <a:lvl5pPr algn="l" rtl="0" eaLnBrk="0" fontAlgn="base" hangingPunct="0">
        <a:lnSpc>
          <a:spcPct val="80000"/>
        </a:lnSpc>
        <a:spcBef>
          <a:spcPct val="0"/>
        </a:spcBef>
        <a:spcAft>
          <a:spcPct val="0"/>
        </a:spcAft>
        <a:defRPr sz="3200">
          <a:solidFill>
            <a:schemeClr val="tx1"/>
          </a:solidFill>
          <a:latin typeface="Arial" charset="0"/>
        </a:defRPr>
      </a:lvl5pPr>
      <a:lvl6pPr marL="664851" algn="l" rtl="0" eaLnBrk="1" fontAlgn="base" hangingPunct="1">
        <a:lnSpc>
          <a:spcPct val="80000"/>
        </a:lnSpc>
        <a:spcBef>
          <a:spcPct val="0"/>
        </a:spcBef>
        <a:spcAft>
          <a:spcPct val="0"/>
        </a:spcAft>
        <a:defRPr sz="3220">
          <a:solidFill>
            <a:schemeClr val="tx1"/>
          </a:solidFill>
          <a:latin typeface="Arial" charset="0"/>
        </a:defRPr>
      </a:lvl6pPr>
      <a:lvl7pPr marL="1329702" algn="l" rtl="0" eaLnBrk="1" fontAlgn="base" hangingPunct="1">
        <a:lnSpc>
          <a:spcPct val="80000"/>
        </a:lnSpc>
        <a:spcBef>
          <a:spcPct val="0"/>
        </a:spcBef>
        <a:spcAft>
          <a:spcPct val="0"/>
        </a:spcAft>
        <a:defRPr sz="3220">
          <a:solidFill>
            <a:schemeClr val="tx1"/>
          </a:solidFill>
          <a:latin typeface="Arial" charset="0"/>
        </a:defRPr>
      </a:lvl7pPr>
      <a:lvl8pPr marL="1994553" algn="l" rtl="0" eaLnBrk="1" fontAlgn="base" hangingPunct="1">
        <a:lnSpc>
          <a:spcPct val="80000"/>
        </a:lnSpc>
        <a:spcBef>
          <a:spcPct val="0"/>
        </a:spcBef>
        <a:spcAft>
          <a:spcPct val="0"/>
        </a:spcAft>
        <a:defRPr sz="3220">
          <a:solidFill>
            <a:schemeClr val="tx1"/>
          </a:solidFill>
          <a:latin typeface="Arial" charset="0"/>
        </a:defRPr>
      </a:lvl8pPr>
      <a:lvl9pPr marL="2659404" algn="l" rtl="0" eaLnBrk="1" fontAlgn="base" hangingPunct="1">
        <a:lnSpc>
          <a:spcPct val="80000"/>
        </a:lnSpc>
        <a:spcBef>
          <a:spcPct val="0"/>
        </a:spcBef>
        <a:spcAft>
          <a:spcPct val="0"/>
        </a:spcAft>
        <a:defRPr sz="3220">
          <a:solidFill>
            <a:schemeClr val="tx1"/>
          </a:solidFill>
          <a:latin typeface="Arial" charset="0"/>
        </a:defRPr>
      </a:lvl9pPr>
    </p:titleStyle>
    <p:bodyStyle>
      <a:lvl1pPr marL="276225" indent="-276225" algn="l" rtl="0" eaLnBrk="0" fontAlgn="base" hangingPunct="0">
        <a:spcBef>
          <a:spcPct val="60000"/>
        </a:spcBef>
        <a:spcAft>
          <a:spcPct val="0"/>
        </a:spcAft>
        <a:buChar char="•"/>
        <a:tabLst>
          <a:tab pos="8310563" algn="l"/>
        </a:tabLst>
        <a:defRPr sz="4600">
          <a:solidFill>
            <a:schemeClr val="tx1"/>
          </a:solidFill>
          <a:latin typeface="+mn-lt"/>
          <a:ea typeface="+mn-ea"/>
          <a:cs typeface="+mn-cs"/>
        </a:defRPr>
      </a:lvl1pPr>
      <a:lvl2pPr marL="555625" indent="-276225" algn="l" rtl="0" eaLnBrk="0" fontAlgn="base" hangingPunct="0">
        <a:spcBef>
          <a:spcPct val="40000"/>
        </a:spcBef>
        <a:spcAft>
          <a:spcPct val="0"/>
        </a:spcAft>
        <a:buChar char="–"/>
        <a:tabLst>
          <a:tab pos="8310563" algn="l"/>
        </a:tabLst>
        <a:defRPr sz="2200">
          <a:solidFill>
            <a:schemeClr val="tx1"/>
          </a:solidFill>
          <a:latin typeface="+mn-lt"/>
        </a:defRPr>
      </a:lvl2pPr>
      <a:lvl3pPr marL="833438" indent="-276225" algn="l" rtl="0" eaLnBrk="0" fontAlgn="base" hangingPunct="0">
        <a:spcBef>
          <a:spcPct val="20000"/>
        </a:spcBef>
        <a:spcAft>
          <a:spcPct val="0"/>
        </a:spcAft>
        <a:buChar char="–"/>
        <a:tabLst>
          <a:tab pos="8310563" algn="l"/>
        </a:tabLst>
        <a:defRPr sz="2000">
          <a:solidFill>
            <a:schemeClr val="tx1"/>
          </a:solidFill>
          <a:latin typeface="+mn-lt"/>
        </a:defRPr>
      </a:lvl3pPr>
      <a:lvl4pPr marL="1120775" indent="-282575" algn="l" rtl="0" eaLnBrk="0" fontAlgn="base" hangingPunct="0">
        <a:spcBef>
          <a:spcPct val="10000"/>
        </a:spcBef>
        <a:spcAft>
          <a:spcPct val="0"/>
        </a:spcAft>
        <a:buChar char="–"/>
        <a:tabLst>
          <a:tab pos="8310563" algn="l"/>
        </a:tabLst>
        <a:defRPr sz="2000">
          <a:solidFill>
            <a:schemeClr val="tx1"/>
          </a:solidFill>
          <a:latin typeface="+mn-lt"/>
        </a:defRPr>
      </a:lvl4pPr>
      <a:lvl5pPr marL="1395413" indent="-271463" algn="l" rtl="0" eaLnBrk="0" fontAlgn="base" hangingPunct="0">
        <a:spcBef>
          <a:spcPct val="0"/>
        </a:spcBef>
        <a:spcAft>
          <a:spcPct val="0"/>
        </a:spcAft>
        <a:buChar char="–"/>
        <a:tabLst>
          <a:tab pos="8310563" algn="l"/>
        </a:tabLst>
        <a:defRPr sz="2000">
          <a:solidFill>
            <a:schemeClr val="tx1"/>
          </a:solidFill>
          <a:latin typeface="+mn-lt"/>
        </a:defRPr>
      </a:lvl5pPr>
      <a:lvl6pPr marL="2061501" indent="-272404" algn="l" rtl="0" eaLnBrk="1" fontAlgn="base" hangingPunct="1">
        <a:spcBef>
          <a:spcPct val="0"/>
        </a:spcBef>
        <a:spcAft>
          <a:spcPct val="0"/>
        </a:spcAft>
        <a:buChar char="–"/>
        <a:tabLst>
          <a:tab pos="8310639" algn="l"/>
        </a:tabLst>
        <a:defRPr sz="2077">
          <a:solidFill>
            <a:schemeClr val="tx1"/>
          </a:solidFill>
          <a:latin typeface="+mn-lt"/>
        </a:defRPr>
      </a:lvl6pPr>
      <a:lvl7pPr marL="2726352" indent="-272404" algn="l" rtl="0" eaLnBrk="1" fontAlgn="base" hangingPunct="1">
        <a:spcBef>
          <a:spcPct val="0"/>
        </a:spcBef>
        <a:spcAft>
          <a:spcPct val="0"/>
        </a:spcAft>
        <a:buChar char="–"/>
        <a:tabLst>
          <a:tab pos="8310639" algn="l"/>
        </a:tabLst>
        <a:defRPr sz="2077">
          <a:solidFill>
            <a:schemeClr val="tx1"/>
          </a:solidFill>
          <a:latin typeface="+mn-lt"/>
        </a:defRPr>
      </a:lvl7pPr>
      <a:lvl8pPr marL="3391203" indent="-272404" algn="l" rtl="0" eaLnBrk="1" fontAlgn="base" hangingPunct="1">
        <a:spcBef>
          <a:spcPct val="0"/>
        </a:spcBef>
        <a:spcAft>
          <a:spcPct val="0"/>
        </a:spcAft>
        <a:buChar char="–"/>
        <a:tabLst>
          <a:tab pos="8310639" algn="l"/>
        </a:tabLst>
        <a:defRPr sz="2077">
          <a:solidFill>
            <a:schemeClr val="tx1"/>
          </a:solidFill>
          <a:latin typeface="+mn-lt"/>
        </a:defRPr>
      </a:lvl8pPr>
      <a:lvl9pPr marL="4056054" indent="-272404" algn="l" rtl="0" eaLnBrk="1" fontAlgn="base" hangingPunct="1">
        <a:spcBef>
          <a:spcPct val="0"/>
        </a:spcBef>
        <a:spcAft>
          <a:spcPct val="0"/>
        </a:spcAft>
        <a:buChar char="–"/>
        <a:tabLst>
          <a:tab pos="8310639" algn="l"/>
        </a:tabLst>
        <a:defRPr sz="2077">
          <a:solidFill>
            <a:schemeClr val="tx1"/>
          </a:solidFill>
          <a:latin typeface="+mn-lt"/>
        </a:defRPr>
      </a:lvl9pPr>
    </p:bodyStyle>
    <p:otherStyle>
      <a:defPPr>
        <a:defRPr lang="en-US"/>
      </a:defPPr>
      <a:lvl1pPr marL="0" algn="l" defTabSz="1329702" rtl="0" eaLnBrk="1" latinLnBrk="0" hangingPunct="1">
        <a:defRPr sz="2597" kern="1200">
          <a:solidFill>
            <a:schemeClr val="tx1"/>
          </a:solidFill>
          <a:latin typeface="+mn-lt"/>
          <a:ea typeface="+mn-ea"/>
          <a:cs typeface="+mn-cs"/>
        </a:defRPr>
      </a:lvl1pPr>
      <a:lvl2pPr marL="664851" algn="l" defTabSz="1329702" rtl="0" eaLnBrk="1" latinLnBrk="0" hangingPunct="1">
        <a:defRPr sz="2597" kern="1200">
          <a:solidFill>
            <a:schemeClr val="tx1"/>
          </a:solidFill>
          <a:latin typeface="+mn-lt"/>
          <a:ea typeface="+mn-ea"/>
          <a:cs typeface="+mn-cs"/>
        </a:defRPr>
      </a:lvl2pPr>
      <a:lvl3pPr marL="1329702" algn="l" defTabSz="1329702" rtl="0" eaLnBrk="1" latinLnBrk="0" hangingPunct="1">
        <a:defRPr sz="2597" kern="1200">
          <a:solidFill>
            <a:schemeClr val="tx1"/>
          </a:solidFill>
          <a:latin typeface="+mn-lt"/>
          <a:ea typeface="+mn-ea"/>
          <a:cs typeface="+mn-cs"/>
        </a:defRPr>
      </a:lvl3pPr>
      <a:lvl4pPr marL="1994553" algn="l" defTabSz="1329702" rtl="0" eaLnBrk="1" latinLnBrk="0" hangingPunct="1">
        <a:defRPr sz="2597" kern="1200">
          <a:solidFill>
            <a:schemeClr val="tx1"/>
          </a:solidFill>
          <a:latin typeface="+mn-lt"/>
          <a:ea typeface="+mn-ea"/>
          <a:cs typeface="+mn-cs"/>
        </a:defRPr>
      </a:lvl4pPr>
      <a:lvl5pPr marL="2659404" algn="l" defTabSz="1329702" rtl="0" eaLnBrk="1" latinLnBrk="0" hangingPunct="1">
        <a:defRPr sz="2597" kern="1200">
          <a:solidFill>
            <a:schemeClr val="tx1"/>
          </a:solidFill>
          <a:latin typeface="+mn-lt"/>
          <a:ea typeface="+mn-ea"/>
          <a:cs typeface="+mn-cs"/>
        </a:defRPr>
      </a:lvl5pPr>
      <a:lvl6pPr marL="3324255" algn="l" defTabSz="1329702" rtl="0" eaLnBrk="1" latinLnBrk="0" hangingPunct="1">
        <a:defRPr sz="2597" kern="1200">
          <a:solidFill>
            <a:schemeClr val="tx1"/>
          </a:solidFill>
          <a:latin typeface="+mn-lt"/>
          <a:ea typeface="+mn-ea"/>
          <a:cs typeface="+mn-cs"/>
        </a:defRPr>
      </a:lvl6pPr>
      <a:lvl7pPr marL="3989107" algn="l" defTabSz="1329702" rtl="0" eaLnBrk="1" latinLnBrk="0" hangingPunct="1">
        <a:defRPr sz="2597" kern="1200">
          <a:solidFill>
            <a:schemeClr val="tx1"/>
          </a:solidFill>
          <a:latin typeface="+mn-lt"/>
          <a:ea typeface="+mn-ea"/>
          <a:cs typeface="+mn-cs"/>
        </a:defRPr>
      </a:lvl7pPr>
      <a:lvl8pPr marL="4653958" algn="l" defTabSz="1329702" rtl="0" eaLnBrk="1" latinLnBrk="0" hangingPunct="1">
        <a:defRPr sz="2597" kern="1200">
          <a:solidFill>
            <a:schemeClr val="tx1"/>
          </a:solidFill>
          <a:latin typeface="+mn-lt"/>
          <a:ea typeface="+mn-ea"/>
          <a:cs typeface="+mn-cs"/>
        </a:defRPr>
      </a:lvl8pPr>
      <a:lvl9pPr marL="5318809" algn="l" defTabSz="1329702" rtl="0" eaLnBrk="1" latinLnBrk="0" hangingPunct="1">
        <a:defRPr sz="25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Afbeelding 13">
            <a:extLst>
              <a:ext uri="{FF2B5EF4-FFF2-40B4-BE49-F238E27FC236}">
                <a16:creationId xmlns:a16="http://schemas.microsoft.com/office/drawing/2014/main" id="{E5967FFA-FD40-446B-B1BC-34FB28F5E63E}"/>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CBDBE164-5ACF-4DD1-BB38-680EB9551788}"/>
              </a:ext>
            </a:extLst>
          </p:cNvPr>
          <p:cNvGrpSpPr/>
          <p:nvPr/>
        </p:nvGrpSpPr>
        <p:grpSpPr>
          <a:xfrm>
            <a:off x="-8187" y="9329927"/>
            <a:ext cx="5495724" cy="653300"/>
            <a:chOff x="0" y="6408737"/>
            <a:chExt cx="4949825" cy="449261"/>
          </a:xfrm>
          <a:solidFill>
            <a:schemeClr val="bg2"/>
          </a:solidFill>
        </p:grpSpPr>
        <p:sp>
          <p:nvSpPr>
            <p:cNvPr id="13" name="Freeform 5">
              <a:extLst>
                <a:ext uri="{FF2B5EF4-FFF2-40B4-BE49-F238E27FC236}">
                  <a16:creationId xmlns:a16="http://schemas.microsoft.com/office/drawing/2014/main" id="{848EDE09-C58F-4797-AEF6-1B1CDA112C7D}"/>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12" name="Freeform 5">
              <a:extLst>
                <a:ext uri="{FF2B5EF4-FFF2-40B4-BE49-F238E27FC236}">
                  <a16:creationId xmlns:a16="http://schemas.microsoft.com/office/drawing/2014/main" id="{B4BF4CCA-B7F9-45E5-A8A1-E2D7167F41F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sp>
        <p:nvSpPr>
          <p:cNvPr id="2052" name="Tijdelijke aanduiding voor titel 1">
            <a:extLst>
              <a:ext uri="{FF2B5EF4-FFF2-40B4-BE49-F238E27FC236}">
                <a16:creationId xmlns:a16="http://schemas.microsoft.com/office/drawing/2014/main" id="{7CE7C4AB-1F26-47FA-A08D-46103400A18F}"/>
              </a:ext>
            </a:extLst>
          </p:cNvPr>
          <p:cNvSpPr>
            <a:spLocks noGrp="1"/>
          </p:cNvSpPr>
          <p:nvPr>
            <p:ph type="title"/>
          </p:nvPr>
        </p:nvSpPr>
        <p:spPr bwMode="auto">
          <a:xfrm>
            <a:off x="1198563" y="1570038"/>
            <a:ext cx="111394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2053" name="Tijdelijke aanduiding voor tekst 2">
            <a:extLst>
              <a:ext uri="{FF2B5EF4-FFF2-40B4-BE49-F238E27FC236}">
                <a16:creationId xmlns:a16="http://schemas.microsoft.com/office/drawing/2014/main" id="{381D72BE-AC9A-466E-BB1B-6A0FEA99BF31}"/>
              </a:ext>
            </a:extLst>
          </p:cNvPr>
          <p:cNvSpPr>
            <a:spLocks noGrp="1"/>
          </p:cNvSpPr>
          <p:nvPr>
            <p:ph type="body" idx="1"/>
          </p:nvPr>
        </p:nvSpPr>
        <p:spPr bwMode="auto">
          <a:xfrm>
            <a:off x="1198563" y="2617788"/>
            <a:ext cx="11139487" cy="654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40" r:id="rId6"/>
  </p:sldLayoutIdLst>
  <p:hf sldNum="0" hdr="0"/>
  <p:txStyles>
    <p:titleStyle>
      <a:lvl1pPr algn="l" defTabSz="1125538" rtl="0" eaLnBrk="0" fontAlgn="base" hangingPunct="0">
        <a:lnSpc>
          <a:spcPct val="90000"/>
        </a:lnSpc>
        <a:spcBef>
          <a:spcPct val="0"/>
        </a:spcBef>
        <a:spcAft>
          <a:spcPct val="0"/>
        </a:spcAft>
        <a:defRPr lang="de-DE" sz="3900" b="1" kern="1200">
          <a:solidFill>
            <a:srgbClr val="00A9F3"/>
          </a:solidFill>
          <a:latin typeface="Arial" charset="0"/>
          <a:ea typeface="Arial" charset="0"/>
          <a:cs typeface="Arial" charset="0"/>
        </a:defRPr>
      </a:lvl1pPr>
      <a:lvl2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2pPr>
      <a:lvl3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3pPr>
      <a:lvl4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4pPr>
      <a:lvl5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5pPr>
      <a:lvl6pPr marL="564134"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6pPr>
      <a:lvl7pPr marL="1128268"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7pPr>
      <a:lvl8pPr marL="1692403"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8pPr>
      <a:lvl9pPr marL="2256537"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9pPr>
    </p:titleStyle>
    <p:bodyStyle>
      <a:lvl1pPr marL="330200" indent="-330200" algn="l" defTabSz="1125538" rtl="0" eaLnBrk="0" fontAlgn="base" hangingPunct="0">
        <a:lnSpc>
          <a:spcPct val="90000"/>
        </a:lnSpc>
        <a:spcBef>
          <a:spcPts val="588"/>
        </a:spcBef>
        <a:spcAft>
          <a:spcPct val="0"/>
        </a:spcAft>
        <a:buClr>
          <a:srgbClr val="00A9F3"/>
        </a:buClr>
        <a:buSzPct val="80000"/>
        <a:buFont typeface="Arial" panose="020B0604020202020204" pitchFamily="34" charset="0"/>
        <a:buChar char="•"/>
        <a:defRPr sz="3000" kern="1200">
          <a:solidFill>
            <a:schemeClr val="tx1"/>
          </a:solidFill>
          <a:latin typeface="Arial" charset="0"/>
          <a:ea typeface="Arial" charset="0"/>
          <a:cs typeface="Arial" charset="0"/>
        </a:defRPr>
      </a:lvl1pPr>
      <a:lvl2pPr marL="665163" indent="-331788" algn="l" defTabSz="1125538" rtl="0" eaLnBrk="0" fontAlgn="base" hangingPunct="0">
        <a:lnSpc>
          <a:spcPct val="90000"/>
        </a:lnSpc>
        <a:spcBef>
          <a:spcPts val="538"/>
        </a:spcBef>
        <a:spcAft>
          <a:spcPct val="0"/>
        </a:spcAft>
        <a:buClr>
          <a:srgbClr val="00A9F3"/>
        </a:buClr>
        <a:buSzPct val="80000"/>
        <a:buFont typeface="Arial" panose="020B0604020202020204" pitchFamily="34" charset="0"/>
        <a:buChar char="•"/>
        <a:defRPr sz="2700" kern="1200">
          <a:solidFill>
            <a:schemeClr val="tx1"/>
          </a:solidFill>
          <a:latin typeface="Arial" charset="0"/>
          <a:ea typeface="Arial" charset="0"/>
          <a:cs typeface="Arial" charset="0"/>
        </a:defRPr>
      </a:lvl2pPr>
      <a:lvl3pPr marL="998538" indent="-331788" algn="l" defTabSz="1125538" rtl="0" eaLnBrk="0" fontAlgn="base" hangingPunct="0">
        <a:lnSpc>
          <a:spcPct val="90000"/>
        </a:lnSpc>
        <a:spcBef>
          <a:spcPts val="500"/>
        </a:spcBef>
        <a:spcAft>
          <a:spcPct val="0"/>
        </a:spcAft>
        <a:buClr>
          <a:srgbClr val="00A9F3"/>
        </a:buClr>
        <a:buSzPct val="80000"/>
        <a:buFont typeface="Arial" panose="020B0604020202020204" pitchFamily="34" charset="0"/>
        <a:buChar char="•"/>
        <a:defRPr sz="2500" kern="1200">
          <a:solidFill>
            <a:schemeClr val="tx1"/>
          </a:solidFill>
          <a:latin typeface="Arial" charset="0"/>
          <a:ea typeface="Arial" charset="0"/>
          <a:cs typeface="Arial" charset="0"/>
        </a:defRPr>
      </a:lvl3pPr>
      <a:lvl4pPr marL="1331913" indent="-331788" algn="l" defTabSz="1125538" rtl="0" eaLnBrk="0" fontAlgn="base" hangingPunct="0">
        <a:lnSpc>
          <a:spcPct val="90000"/>
        </a:lnSpc>
        <a:spcBef>
          <a:spcPts val="450"/>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663700" indent="-330200" algn="l" defTabSz="1125538" rtl="0" eaLnBrk="0" fontAlgn="base" hangingPunct="0">
        <a:lnSpc>
          <a:spcPct val="90000"/>
        </a:lnSpc>
        <a:spcBef>
          <a:spcPts val="400"/>
        </a:spcBef>
        <a:spcAft>
          <a:spcPct val="0"/>
        </a:spcAft>
        <a:buClr>
          <a:srgbClr val="00A9F3"/>
        </a:buClr>
        <a:buSzPct val="80000"/>
        <a:buFont typeface="Arial" panose="020B0604020202020204" pitchFamily="34" charset="0"/>
        <a:buChar char="•"/>
        <a:defRPr sz="2000" kern="1200">
          <a:solidFill>
            <a:schemeClr val="tx1"/>
          </a:solidFill>
          <a:latin typeface="Arial" charset="0"/>
          <a:ea typeface="Arial" charset="0"/>
          <a:cs typeface="Arial" charset="0"/>
        </a:defRPr>
      </a:lvl5pPr>
      <a:lvl6pPr marL="3102582"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6pPr>
      <a:lvl7pPr marL="3666689"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7pPr>
      <a:lvl8pPr marL="4230795"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8pPr>
      <a:lvl9pPr marL="4794901"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9pPr>
    </p:bodyStyle>
    <p:otherStyle>
      <a:defPPr>
        <a:defRPr lang="nl-NL"/>
      </a:defPPr>
      <a:lvl1pPr marL="0" algn="l" defTabSz="1128212" rtl="0" eaLnBrk="1" latinLnBrk="0" hangingPunct="1">
        <a:defRPr sz="2200" kern="1200">
          <a:solidFill>
            <a:schemeClr val="tx1"/>
          </a:solidFill>
          <a:latin typeface="+mn-lt"/>
          <a:ea typeface="+mn-ea"/>
          <a:cs typeface="+mn-cs"/>
        </a:defRPr>
      </a:lvl1pPr>
      <a:lvl2pPr marL="564107" algn="l" defTabSz="1128212" rtl="0" eaLnBrk="1" latinLnBrk="0" hangingPunct="1">
        <a:defRPr sz="2200" kern="1200">
          <a:solidFill>
            <a:schemeClr val="tx1"/>
          </a:solidFill>
          <a:latin typeface="+mn-lt"/>
          <a:ea typeface="+mn-ea"/>
          <a:cs typeface="+mn-cs"/>
        </a:defRPr>
      </a:lvl2pPr>
      <a:lvl3pPr marL="1128212" algn="l" defTabSz="1128212" rtl="0" eaLnBrk="1" latinLnBrk="0" hangingPunct="1">
        <a:defRPr sz="2200" kern="1200">
          <a:solidFill>
            <a:schemeClr val="tx1"/>
          </a:solidFill>
          <a:latin typeface="+mn-lt"/>
          <a:ea typeface="+mn-ea"/>
          <a:cs typeface="+mn-cs"/>
        </a:defRPr>
      </a:lvl3pPr>
      <a:lvl4pPr marL="1692317" algn="l" defTabSz="1128212" rtl="0" eaLnBrk="1" latinLnBrk="0" hangingPunct="1">
        <a:defRPr sz="2200" kern="1200">
          <a:solidFill>
            <a:schemeClr val="tx1"/>
          </a:solidFill>
          <a:latin typeface="+mn-lt"/>
          <a:ea typeface="+mn-ea"/>
          <a:cs typeface="+mn-cs"/>
        </a:defRPr>
      </a:lvl4pPr>
      <a:lvl5pPr marL="2256425" algn="l" defTabSz="1128212" rtl="0" eaLnBrk="1" latinLnBrk="0" hangingPunct="1">
        <a:defRPr sz="2200" kern="1200">
          <a:solidFill>
            <a:schemeClr val="tx1"/>
          </a:solidFill>
          <a:latin typeface="+mn-lt"/>
          <a:ea typeface="+mn-ea"/>
          <a:cs typeface="+mn-cs"/>
        </a:defRPr>
      </a:lvl5pPr>
      <a:lvl6pPr marL="2820529" algn="l" defTabSz="1128212" rtl="0" eaLnBrk="1" latinLnBrk="0" hangingPunct="1">
        <a:defRPr sz="2200" kern="1200">
          <a:solidFill>
            <a:schemeClr val="tx1"/>
          </a:solidFill>
          <a:latin typeface="+mn-lt"/>
          <a:ea typeface="+mn-ea"/>
          <a:cs typeface="+mn-cs"/>
        </a:defRPr>
      </a:lvl6pPr>
      <a:lvl7pPr marL="3384635" algn="l" defTabSz="1128212" rtl="0" eaLnBrk="1" latinLnBrk="0" hangingPunct="1">
        <a:defRPr sz="2200" kern="1200">
          <a:solidFill>
            <a:schemeClr val="tx1"/>
          </a:solidFill>
          <a:latin typeface="+mn-lt"/>
          <a:ea typeface="+mn-ea"/>
          <a:cs typeface="+mn-cs"/>
        </a:defRPr>
      </a:lvl7pPr>
      <a:lvl8pPr marL="3948741" algn="l" defTabSz="1128212" rtl="0" eaLnBrk="1" latinLnBrk="0" hangingPunct="1">
        <a:defRPr sz="2200" kern="1200">
          <a:solidFill>
            <a:schemeClr val="tx1"/>
          </a:solidFill>
          <a:latin typeface="+mn-lt"/>
          <a:ea typeface="+mn-ea"/>
          <a:cs typeface="+mn-cs"/>
        </a:defRPr>
      </a:lvl8pPr>
      <a:lvl9pPr marL="4512849" algn="l" defTabSz="112821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gemmaonline.nl/index.php/Bedrijfsprocessen_omgevingsw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7" name="Groep 8">
            <a:extLst>
              <a:ext uri="{FF2B5EF4-FFF2-40B4-BE49-F238E27FC236}">
                <a16:creationId xmlns:a16="http://schemas.microsoft.com/office/drawing/2014/main" id="{3F5A0638-307F-4F61-BD07-6943A7907E7D}"/>
              </a:ext>
            </a:extLst>
          </p:cNvPr>
          <p:cNvGrpSpPr>
            <a:grpSpLocks/>
          </p:cNvGrpSpPr>
          <p:nvPr/>
        </p:nvGrpSpPr>
        <p:grpSpPr bwMode="auto">
          <a:xfrm>
            <a:off x="0" y="1680498"/>
            <a:ext cx="681116" cy="711460"/>
            <a:chOff x="-41447" y="2789448"/>
            <a:chExt cx="973546" cy="1090233"/>
          </a:xfrm>
        </p:grpSpPr>
        <p:sp>
          <p:nvSpPr>
            <p:cNvPr id="16454" name="Freeform 17">
              <a:extLst>
                <a:ext uri="{FF2B5EF4-FFF2-40B4-BE49-F238E27FC236}">
                  <a16:creationId xmlns:a16="http://schemas.microsoft.com/office/drawing/2014/main" id="{07105252-65DB-40FA-B08D-DC856F2A76C2}"/>
                </a:ext>
              </a:extLst>
            </p:cNvPr>
            <p:cNvSpPr>
              <a:spLocks noChangeAspect="1" noEditPoints="1"/>
            </p:cNvSpPr>
            <p:nvPr/>
          </p:nvSpPr>
          <p:spPr bwMode="gray">
            <a:xfrm>
              <a:off x="224724" y="2789448"/>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5" name="TextBox 49">
              <a:extLst>
                <a:ext uri="{FF2B5EF4-FFF2-40B4-BE49-F238E27FC236}">
                  <a16:creationId xmlns:a16="http://schemas.microsoft.com/office/drawing/2014/main" id="{3D7E03F9-23C1-41DD-B93F-FFC024A1D184}"/>
                </a:ext>
              </a:extLst>
            </p:cNvPr>
            <p:cNvSpPr txBox="1">
              <a:spLocks noChangeArrowheads="1"/>
            </p:cNvSpPr>
            <p:nvPr/>
          </p:nvSpPr>
          <p:spPr bwMode="auto">
            <a:xfrm>
              <a:off x="-41447" y="3313721"/>
              <a:ext cx="973546" cy="5659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t>Klantverwachting</a:t>
              </a:r>
            </a:p>
          </p:txBody>
        </p:sp>
      </p:grpSp>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76629" y="7770245"/>
            <a:ext cx="778704" cy="669617"/>
            <a:chOff x="31178" y="7556197"/>
            <a:chExt cx="1011390" cy="874843"/>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2400">
                <a:solidFill>
                  <a:srgbClr val="000000"/>
                </a:solidFill>
                <a:latin typeface="Calibri" charset="0"/>
                <a:ea typeface="ＭＳ Ｐゴシック" charset="-128"/>
                <a:cs typeface="+mn-cs"/>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4423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800" b="1" err="1">
                  <a:solidFill>
                    <a:srgbClr val="DD7E00"/>
                  </a:solidFill>
                </a:rPr>
                <a:t>Informatie-</a:t>
              </a:r>
              <a:r>
                <a:rPr lang="nl-NL" altLang="nl-NL" sz="800" b="1" err="1">
                  <a:solidFill>
                    <a:srgbClr val="F07E26"/>
                  </a:solidFill>
                </a:rPr>
                <a:t>voorziening</a:t>
              </a:r>
              <a:endParaRPr lang="nl-NL" altLang="nl-NL" sz="800" b="1">
                <a:solidFill>
                  <a:srgbClr val="F07E26"/>
                </a:solidFill>
              </a:endParaRPr>
            </a:p>
          </p:txBody>
        </p:sp>
      </p:grpSp>
      <p:grpSp>
        <p:nvGrpSpPr>
          <p:cNvPr id="16435" name="Groep 14">
            <a:extLst>
              <a:ext uri="{FF2B5EF4-FFF2-40B4-BE49-F238E27FC236}">
                <a16:creationId xmlns:a16="http://schemas.microsoft.com/office/drawing/2014/main" id="{6EB58F92-801E-435C-88E2-3D688C3C1838}"/>
              </a:ext>
            </a:extLst>
          </p:cNvPr>
          <p:cNvGrpSpPr>
            <a:grpSpLocks/>
          </p:cNvGrpSpPr>
          <p:nvPr/>
        </p:nvGrpSpPr>
        <p:grpSpPr bwMode="auto">
          <a:xfrm>
            <a:off x="-54434" y="6904288"/>
            <a:ext cx="711419" cy="569356"/>
            <a:chOff x="-36183" y="8312118"/>
            <a:chExt cx="936625" cy="719773"/>
          </a:xfrm>
        </p:grpSpPr>
        <p:sp>
          <p:nvSpPr>
            <p:cNvPr id="16458" name="Freeform 5">
              <a:extLst>
                <a:ext uri="{FF2B5EF4-FFF2-40B4-BE49-F238E27FC236}">
                  <a16:creationId xmlns:a16="http://schemas.microsoft.com/office/drawing/2014/main" id="{1A89CA73-C05E-43BC-B5A3-FEEC62186BF6}"/>
                </a:ext>
              </a:extLst>
            </p:cNvPr>
            <p:cNvSpPr>
              <a:spLocks noChangeAspect="1" noEditPoints="1"/>
            </p:cNvSpPr>
            <p:nvPr/>
          </p:nvSpPr>
          <p:spPr bwMode="gray">
            <a:xfrm>
              <a:off x="223609" y="8312118"/>
              <a:ext cx="393076" cy="365795"/>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9" name="TextBox 49">
              <a:extLst>
                <a:ext uri="{FF2B5EF4-FFF2-40B4-BE49-F238E27FC236}">
                  <a16:creationId xmlns:a16="http://schemas.microsoft.com/office/drawing/2014/main" id="{8C87D1D4-16C8-4F89-81B3-90DD4D1D4DCF}"/>
                </a:ext>
              </a:extLst>
            </p:cNvPr>
            <p:cNvSpPr txBox="1">
              <a:spLocks noChangeArrowheads="1"/>
            </p:cNvSpPr>
            <p:nvPr/>
          </p:nvSpPr>
          <p:spPr bwMode="auto">
            <a:xfrm>
              <a:off x="-36183" y="8740076"/>
              <a:ext cx="936625" cy="2918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solidFill>
                    <a:srgbClr val="00B050"/>
                  </a:solidFill>
                </a:rPr>
                <a:t>Rollen</a:t>
              </a:r>
            </a:p>
          </p:txBody>
        </p:sp>
      </p:grpSp>
      <p:grpSp>
        <p:nvGrpSpPr>
          <p:cNvPr id="16438" name="Groep 12">
            <a:extLst>
              <a:ext uri="{FF2B5EF4-FFF2-40B4-BE49-F238E27FC236}">
                <a16:creationId xmlns:a16="http://schemas.microsoft.com/office/drawing/2014/main" id="{E4A9B7DD-AA49-48CE-A76F-05739B3749E0}"/>
              </a:ext>
            </a:extLst>
          </p:cNvPr>
          <p:cNvGrpSpPr>
            <a:grpSpLocks/>
          </p:cNvGrpSpPr>
          <p:nvPr/>
        </p:nvGrpSpPr>
        <p:grpSpPr bwMode="auto">
          <a:xfrm>
            <a:off x="-29034" y="6052883"/>
            <a:ext cx="654858" cy="537704"/>
            <a:chOff x="1688703" y="7353300"/>
            <a:chExt cx="936625" cy="812236"/>
          </a:xfrm>
        </p:grpSpPr>
        <p:sp>
          <p:nvSpPr>
            <p:cNvPr id="16452" name="Freeform 33">
              <a:extLst>
                <a:ext uri="{FF2B5EF4-FFF2-40B4-BE49-F238E27FC236}">
                  <a16:creationId xmlns:a16="http://schemas.microsoft.com/office/drawing/2014/main" id="{B5780E1E-71CE-461D-8ECF-1F5C5482E0DC}"/>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3" name="TextBox 49">
              <a:extLst>
                <a:ext uri="{FF2B5EF4-FFF2-40B4-BE49-F238E27FC236}">
                  <a16:creationId xmlns:a16="http://schemas.microsoft.com/office/drawing/2014/main" id="{7223DB4A-4248-4A8C-992E-3309EDE04F63}"/>
                </a:ext>
              </a:extLst>
            </p:cNvPr>
            <p:cNvSpPr txBox="1">
              <a:spLocks noChangeArrowheads="1"/>
            </p:cNvSpPr>
            <p:nvPr/>
          </p:nvSpPr>
          <p:spPr bwMode="auto">
            <a:xfrm>
              <a:off x="1688703" y="7816850"/>
              <a:ext cx="936625" cy="3486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t>Output</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52848" y="4253579"/>
            <a:ext cx="658001" cy="739854"/>
            <a:chOff x="77788" y="5572125"/>
            <a:chExt cx="936625" cy="985840"/>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49212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dirty="0" err="1">
                  <a:solidFill>
                    <a:srgbClr val="F07E26"/>
                  </a:solidFill>
                </a:rPr>
                <a:t>Activi-teiten</a:t>
              </a:r>
              <a:endParaRPr lang="nl-NL" altLang="nl-NL" sz="900" b="1" dirty="0">
                <a:solidFill>
                  <a:srgbClr val="F07E26"/>
                </a:solidFill>
              </a:endParaRP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38380" y="3410368"/>
            <a:ext cx="658001" cy="561338"/>
            <a:chOff x="116046" y="4502979"/>
            <a:chExt cx="936625" cy="769255"/>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79"/>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3"/>
              <a:ext cx="936625" cy="3104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193257" y="2728160"/>
            <a:ext cx="1049344" cy="630502"/>
            <a:chOff x="150950" y="3473668"/>
            <a:chExt cx="926928" cy="75664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10"/>
              <a:ext cx="926928" cy="4119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solidFill>
                    <a:srgbClr val="00B0F0"/>
                  </a:solidFill>
                </a:rPr>
                <a:t>Proces-</a:t>
              </a:r>
            </a:p>
            <a:p>
              <a:pPr algn="ctr" eaLnBrk="1" hangingPunct="1"/>
              <a:r>
                <a:rPr lang="nl-NL" altLang="nl-NL" sz="900" b="1" dirty="0">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171520" y="151858"/>
            <a:ext cx="13563661" cy="405106"/>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2800" b="1" dirty="0">
                <a:latin typeface="Garamond" panose="02020404030301010803" pitchFamily="18" charset="0"/>
              </a:rPr>
              <a:t>Bedrijfsprocessen: Toezicht en handhaving</a:t>
            </a:r>
          </a:p>
        </p:txBody>
      </p:sp>
      <p:sp>
        <p:nvSpPr>
          <p:cNvPr id="3" name="Rectangle 25">
            <a:extLst>
              <a:ext uri="{FF2B5EF4-FFF2-40B4-BE49-F238E27FC236}">
                <a16:creationId xmlns:a16="http://schemas.microsoft.com/office/drawing/2014/main" id="{E6E2338D-3500-44AA-BC35-BA944C63705C}"/>
              </a:ext>
            </a:extLst>
          </p:cNvPr>
          <p:cNvSpPr/>
          <p:nvPr/>
        </p:nvSpPr>
        <p:spPr>
          <a:xfrm>
            <a:off x="173038" y="542036"/>
            <a:ext cx="13096394" cy="191062"/>
          </a:xfrm>
          <a:prstGeom prst="rect">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dirty="0">
                <a:solidFill>
                  <a:srgbClr val="FFFFFF"/>
                </a:solidFill>
              </a:rPr>
              <a:t>Een concept proces ter ondersteuning van </a:t>
            </a:r>
            <a:r>
              <a:rPr lang="nl-NL" sz="1000" dirty="0">
                <a:solidFill>
                  <a:schemeClr val="bg1"/>
                </a:solidFill>
              </a:rPr>
              <a:t>gemeentes om te komen tot een procesinrichting die </a:t>
            </a:r>
            <a:r>
              <a:rPr lang="nl-NL" sz="1000" dirty="0" err="1">
                <a:solidFill>
                  <a:schemeClr val="bg1"/>
                </a:solidFill>
              </a:rPr>
              <a:t>Omgevingswetproof</a:t>
            </a:r>
            <a:r>
              <a:rPr lang="nl-NL" sz="1000" dirty="0">
                <a:solidFill>
                  <a:schemeClr val="bg1"/>
                </a:solidFill>
              </a:rPr>
              <a:t> is</a:t>
            </a: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215900" y="-28823"/>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27607"/>
            <a:ext cx="661924" cy="37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AE4DD412-701C-4D53-913F-6609B6930558}"/>
              </a:ext>
            </a:extLst>
          </p:cNvPr>
          <p:cNvSpPr/>
          <p:nvPr/>
        </p:nvSpPr>
        <p:spPr>
          <a:xfrm>
            <a:off x="173038" y="762262"/>
            <a:ext cx="13096394" cy="470639"/>
          </a:xfrm>
          <a:prstGeom prst="rect">
            <a:avLst/>
          </a:prstGeom>
          <a:no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nl-NL" sz="1050" dirty="0">
              <a:solidFill>
                <a:schemeClr val="tx1"/>
              </a:solidFill>
              <a:cs typeface="Arial" panose="020B0604020202020204" pitchFamily="34" charset="0"/>
            </a:endParaRPr>
          </a:p>
          <a:p>
            <a:pPr>
              <a:defRPr/>
            </a:pPr>
            <a:r>
              <a:rPr lang="nl-NL" sz="900" b="1" dirty="0">
                <a:solidFill>
                  <a:schemeClr val="tx1"/>
                </a:solidFill>
                <a:cs typeface="Arial" panose="020B0604020202020204" pitchFamily="34" charset="0"/>
              </a:rPr>
              <a:t>Toezicht</a:t>
            </a:r>
            <a:r>
              <a:rPr lang="nl-NL" sz="900" dirty="0">
                <a:solidFill>
                  <a:schemeClr val="tx1"/>
                </a:solidFill>
                <a:cs typeface="Arial" panose="020B0604020202020204" pitchFamily="34" charset="0"/>
              </a:rPr>
              <a:t>: Vanuit bestuursrechtelijke bevoegdheid eenmalig of herhaaldelijk beoordelen of de uitvoering van een activiteit of een situatie in overeenstemming is met geldende wet- en regelgeving, verstrekte vergunningen en meldingen van activiteiten. Het gaat om regulier, gepland toezicht. </a:t>
            </a:r>
            <a:r>
              <a:rPr lang="nl-NL" sz="900" b="1" dirty="0">
                <a:solidFill>
                  <a:schemeClr val="tx1"/>
                </a:solidFill>
                <a:cs typeface="Arial" panose="020B0604020202020204" pitchFamily="34" charset="0"/>
              </a:rPr>
              <a:t>Handhaving</a:t>
            </a:r>
            <a:r>
              <a:rPr lang="nl-NL" sz="900" dirty="0">
                <a:solidFill>
                  <a:schemeClr val="tx1"/>
                </a:solidFill>
                <a:cs typeface="Arial" panose="020B0604020202020204" pitchFamily="34" charset="0"/>
              </a:rPr>
              <a:t>: Het nemen van een besluit over het opleggen, wijzigen of intrekken van een passende bestuursrechtelijke sanctie naar aanleiding van een geconstateerde of klaarblijkelijk dreigende overtreding en het toepassen van opgelegde sancties. Het gaat om behandelen en beoordelen van klachten, handhavingsverzoeken en informatie over incidenten (incl. controles om na te gaan of er sprake is van een overtreding). </a:t>
            </a:r>
          </a:p>
          <a:p>
            <a:pPr>
              <a:defRPr/>
            </a:pPr>
            <a:endParaRPr lang="nl-NL" sz="1050" dirty="0">
              <a:solidFill>
                <a:schemeClr val="tx1"/>
              </a:solidFill>
              <a:cs typeface="Arial" panose="020B0604020202020204" pitchFamily="34" charset="0"/>
            </a:endParaRPr>
          </a:p>
        </p:txBody>
      </p:sp>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3522597946"/>
              </p:ext>
            </p:extLst>
          </p:nvPr>
        </p:nvGraphicFramePr>
        <p:xfrm>
          <a:off x="650567" y="1265945"/>
          <a:ext cx="12618865" cy="7198457"/>
        </p:xfrm>
        <a:graphic>
          <a:graphicData uri="http://schemas.openxmlformats.org/drawingml/2006/table">
            <a:tbl>
              <a:tblPr/>
              <a:tblGrid>
                <a:gridCol w="1399414">
                  <a:extLst>
                    <a:ext uri="{9D8B030D-6E8A-4147-A177-3AD203B41FA5}">
                      <a16:colId xmlns:a16="http://schemas.microsoft.com/office/drawing/2014/main" val="20000"/>
                    </a:ext>
                  </a:extLst>
                </a:gridCol>
                <a:gridCol w="1399414">
                  <a:extLst>
                    <a:ext uri="{9D8B030D-6E8A-4147-A177-3AD203B41FA5}">
                      <a16:colId xmlns:a16="http://schemas.microsoft.com/office/drawing/2014/main" val="680925661"/>
                    </a:ext>
                  </a:extLst>
                </a:gridCol>
                <a:gridCol w="1763808">
                  <a:extLst>
                    <a:ext uri="{9D8B030D-6E8A-4147-A177-3AD203B41FA5}">
                      <a16:colId xmlns:a16="http://schemas.microsoft.com/office/drawing/2014/main" val="20001"/>
                    </a:ext>
                  </a:extLst>
                </a:gridCol>
                <a:gridCol w="1763808">
                  <a:extLst>
                    <a:ext uri="{9D8B030D-6E8A-4147-A177-3AD203B41FA5}">
                      <a16:colId xmlns:a16="http://schemas.microsoft.com/office/drawing/2014/main" val="733192319"/>
                    </a:ext>
                  </a:extLst>
                </a:gridCol>
                <a:gridCol w="1587428">
                  <a:extLst>
                    <a:ext uri="{9D8B030D-6E8A-4147-A177-3AD203B41FA5}">
                      <a16:colId xmlns:a16="http://schemas.microsoft.com/office/drawing/2014/main" val="20002"/>
                    </a:ext>
                  </a:extLst>
                </a:gridCol>
                <a:gridCol w="1872023">
                  <a:extLst>
                    <a:ext uri="{9D8B030D-6E8A-4147-A177-3AD203B41FA5}">
                      <a16:colId xmlns:a16="http://schemas.microsoft.com/office/drawing/2014/main" val="1524310915"/>
                    </a:ext>
                  </a:extLst>
                </a:gridCol>
                <a:gridCol w="1274186">
                  <a:extLst>
                    <a:ext uri="{9D8B030D-6E8A-4147-A177-3AD203B41FA5}">
                      <a16:colId xmlns:a16="http://schemas.microsoft.com/office/drawing/2014/main" val="20003"/>
                    </a:ext>
                  </a:extLst>
                </a:gridCol>
                <a:gridCol w="1558784">
                  <a:extLst>
                    <a:ext uri="{9D8B030D-6E8A-4147-A177-3AD203B41FA5}">
                      <a16:colId xmlns:a16="http://schemas.microsoft.com/office/drawing/2014/main" val="1368533136"/>
                    </a:ext>
                  </a:extLst>
                </a:gridCol>
              </a:tblGrid>
              <a:tr h="1445896">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word serieus genomen en ik word goed geïnformeerd </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integraal/gebundeld toezicht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krijg duidelijk uitgelegd wat de (potentiële) overtreding inhoudt en wat de processtappen zijn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word op de hoogte gehouden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heb 1 contactpersoon vanuit de gemeente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krijg</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een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duidelijke</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reactie</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en evt. actie v.d. gemeente teruggekoppeld</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De informatie over wet- en regelgeving is in begrijpelijke taal en snel te vinden</a:t>
                      </a: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Ik verwacht toezicht op basis van de regelgeving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Het is voor mij duidelijk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wat de geconstateerde overtreding inhoudt, wat ik moet doen om de overtreding ongedaan te maken en wat de </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sanctie is wanneer ik dat niet doe</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weet waar ik mijn klacht/handhavingsverzoek kan indienen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Mijn klacht/handhavingsverzoek wordt snel opgepakt en ik weet de processtappen en heb 1 contactpersoon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word geïnformeerd of er sprake is van een overtreding en zo ja, over de opgelegde sanctie en/of gemaakte afspraken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defRPr/>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dat de gemeente duidelijk communiceert over de uitvoering van de handhaving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een redelijk en transparant opererende overheid conform de regels</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Ik verwacht dat er gehandhaafd wordt op basis van de regelgeving</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0"/>
                  </a:ext>
                </a:extLst>
              </a:tr>
              <a:tr h="354691">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1"/>
                  </a:ext>
                </a:extLst>
              </a:tr>
              <a:tr h="503902">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Verleende vergunning/</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verwerkte melding/informatieplicht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Regulier gepland toezicht (toetsingsprotocollen)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htdos</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sier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Toezichtplan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(incl.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afspraken ketenpartners en externe kwaliteitsborger</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Gemaakte afspraak controlebezoek</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htrapp</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ort, incl. verstuurde brieven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Klacht/handhavingsverzoek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Signaal externe kwaliteitsborger </a:t>
                      </a:r>
                      <a:endParaRPr kumimoji="0" lang="nl-NL" altLang="nl-NL" sz="8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Sanctiebeschikking/ handhavingsbesluit</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2"/>
                  </a:ext>
                </a:extLst>
              </a:tr>
              <a:tr h="1818235">
                <a:tc gridSpan="2">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Beoordelen onderwerp van toezicht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Bepalen noodzaak direct naar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Bepalen en betrekken ketenpartners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Afstemmen met externe kwaliteitsborger</a:t>
                      </a:r>
                      <a:endParaRPr lang="nl-NL" altLang="nl-NL" sz="800" kern="1200" dirty="0">
                        <a:solidFill>
                          <a:srgbClr val="FF6A1B"/>
                        </a:solidFill>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Dossieronderzoek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Bepalen wettelijk kader en afwegingskader</a:t>
                      </a:r>
                      <a:endPar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vragen om advies (in- en extern)</a:t>
                      </a:r>
                      <a:endParaRPr lang="nl-NL" altLang="nl-NL" sz="800" kern="1200" dirty="0">
                        <a:solidFill>
                          <a:srgbClr val="FF6A1B"/>
                        </a:solidFill>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Opstellen toezichtplan (incl. risicoanalyse) en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surveillance planning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Aanmaken</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/bijstellen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(integrale) </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checklist op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basis van integraal toezichtprotocol en bepalen controle-items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Maken afspraak controlebezoek (situatie afhankelijk)</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Inspecteren feitelijke situatie (controle ter plekke of soms “bureau”/administratieve-controle),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samen met ketenpartners en surveilleren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Situatie toetsen aan regelgeving en vullen checklist</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vragen om advies (in- en extern)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Opstellen rapportage,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afstemmen conclusie met ketenpartners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en trekken conclusie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Bekendmaken toezichtbevindingen naar betrokkene</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overtreding: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waarschuwingsbrief</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en verzenden ontvangstbevestiging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Beoordelen aan de omgevingstafel (</a:t>
                      </a:r>
                      <a:r>
                        <a:rPr kumimoji="0" lang="nl-NL" altLang="nl-NL" sz="800" b="0" i="0" u="none" strike="noStrike" kern="1200" cap="none" normalizeH="0" baseline="0" dirty="0" err="1">
                          <a:ln>
                            <a:noFill/>
                          </a:ln>
                          <a:solidFill>
                            <a:srgbClr val="00B050"/>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Inspecteren feitelijke situatie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Bij geen handhaving; horen 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Nemen handhavingsbesluit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iig</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mogelijkheid legaliseren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voorgenomen sanctie uit sanctiematrix (LHS) en dit voornemen bekendmaken aan 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waarschuwingsbrief of voornemen tot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Horen overtreder en verwerken reactie 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Besluiten en opstellen sanctiebeschikking/ handhavingsbesluit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Informeren 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Informeren indiener met kopie beschikking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Uitvoeren gekozen sanctie (zoals </a:t>
                      </a:r>
                      <a:r>
                        <a:rPr kumimoji="0" 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Kennisgeving toepassing bestuursdwang,</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starten proces innen dwangsom)</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en uitvoeren vervolg (nog een keer controleren)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Heroverweging van de regels op basis van praktijkgegevens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(sluiten van de cyclus)</a:t>
                      </a:r>
                    </a:p>
                    <a:p>
                      <a:pPr marL="0" marR="0" lvl="0" indent="0" algn="l" defTabSz="127952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3"/>
                  </a:ext>
                </a:extLst>
              </a:tr>
              <a:tr h="573319">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Toezich</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tdossi</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er, met o.a. informatie over aanleiding toezicht, resultaat dossieronderzoek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Toezichtplan (incl.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afspraken ketenpartners</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Gemaakte afspraak controlebezoek </a:t>
                      </a: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Toezi</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chtra</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pport, met o.a. ingevulde checklist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 geen overtreding: verstuurde brieven met resultaat toezicht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 overtreding: verstuurde waarschuwingsbrief</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Waarschuwingsbrief of voornemen tot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Een afwijzend besluit op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Sanctiebeschikking/ handhavingsbesluit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Besluiten en uitgevoerde activiteiten afhankelijk van de gekozen sanctie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Opgeheven overtreding</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4"/>
                  </a:ext>
                </a:extLst>
              </a:tr>
              <a:tr h="861997">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Externe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Eventueel: Interne adviseurs &amp;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Ketenpartners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Jurist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Externe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Eventueel: Interne adviseurs &amp;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Planjurist </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Handhavingsjurist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Omgeving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Administratief </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ondersteuner</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College (afhankelijk van zwaarte)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Planjurist </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Omgevingstafel </a:t>
                      </a: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Handhavingsjurist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9006">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Opstarten Toezicht-zaak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Opbouwen dossier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Raadplegen basisregistraties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Raadplegen DSO</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rapportage, checklist en brieven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mobile device met volledige dossier, checklist en regelgeving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Opstarten Handhaving-zaak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brieven/besluiten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resultaten en brieven in VTH-systeem</a:t>
                      </a:r>
                      <a:endPar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mobile device met volledige dossier, checklist en regelgeving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6"/>
                  </a:ext>
                </a:extLst>
              </a:tr>
            </a:tbl>
          </a:graphicData>
        </a:graphic>
      </p:graphicFrame>
      <p:sp>
        <p:nvSpPr>
          <p:cNvPr id="30" name="AutoShape 33">
            <a:extLst>
              <a:ext uri="{FF2B5EF4-FFF2-40B4-BE49-F238E27FC236}">
                <a16:creationId xmlns:a16="http://schemas.microsoft.com/office/drawing/2014/main" id="{A3EDF838-136A-4558-93DB-CC6263FE9C60}"/>
              </a:ext>
            </a:extLst>
          </p:cNvPr>
          <p:cNvSpPr>
            <a:spLocks noChangeArrowheads="1"/>
          </p:cNvSpPr>
          <p:nvPr/>
        </p:nvSpPr>
        <p:spPr bwMode="gray">
          <a:xfrm>
            <a:off x="7445426" y="3071235"/>
            <a:ext cx="2520950" cy="261657"/>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en-US" sz="1000" b="1" err="1">
                <a:solidFill>
                  <a:srgbClr val="FFFFFF"/>
                </a:solidFill>
              </a:rPr>
              <a:t>Voorbereiden</a:t>
            </a:r>
            <a:r>
              <a:rPr lang="en-US" sz="1000" b="1">
                <a:solidFill>
                  <a:srgbClr val="FFFFFF"/>
                </a:solidFill>
              </a:rPr>
              <a:t> </a:t>
            </a:r>
            <a:r>
              <a:rPr lang="en-US" sz="1000" b="1" err="1">
                <a:solidFill>
                  <a:srgbClr val="FFFFFF"/>
                </a:solidFill>
              </a:rPr>
              <a:t>handhaven</a:t>
            </a:r>
            <a:endParaRPr lang="en-US" sz="1000" b="1">
              <a:solidFill>
                <a:srgbClr val="FFFFFF"/>
              </a:solidFill>
            </a:endParaRPr>
          </a:p>
        </p:txBody>
      </p:sp>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772055" y="3070127"/>
            <a:ext cx="2519363" cy="260505"/>
          </a:xfrm>
          <a:prstGeom prst="chevron">
            <a:avLst>
              <a:gd name="adj" fmla="val 34952"/>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latin typeface="+mn-lt"/>
                <a:cs typeface="+mn-cs"/>
              </a:rPr>
              <a:t>Voorbereiden toezichthouden</a:t>
            </a:r>
          </a:p>
        </p:txBody>
      </p:sp>
      <p:sp>
        <p:nvSpPr>
          <p:cNvPr id="32" name="AutoShape 33">
            <a:extLst>
              <a:ext uri="{FF2B5EF4-FFF2-40B4-BE49-F238E27FC236}">
                <a16:creationId xmlns:a16="http://schemas.microsoft.com/office/drawing/2014/main" id="{A0319357-C1D5-4F2E-BFF3-D95E60285F39}"/>
              </a:ext>
            </a:extLst>
          </p:cNvPr>
          <p:cNvSpPr>
            <a:spLocks noChangeArrowheads="1"/>
          </p:cNvSpPr>
          <p:nvPr/>
        </p:nvSpPr>
        <p:spPr bwMode="gray">
          <a:xfrm>
            <a:off x="3970268" y="3070127"/>
            <a:ext cx="2520950" cy="260505"/>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rPr>
              <a:t>Uitvoeren toezichthouden</a:t>
            </a:r>
            <a:endParaRPr lang="en-US" sz="1000" b="1">
              <a:solidFill>
                <a:srgbClr val="FFFFFF"/>
              </a:solidFill>
            </a:endParaRPr>
          </a:p>
        </p:txBody>
      </p:sp>
      <p:sp>
        <p:nvSpPr>
          <p:cNvPr id="34" name="AutoShape 34">
            <a:extLst>
              <a:ext uri="{FF2B5EF4-FFF2-40B4-BE49-F238E27FC236}">
                <a16:creationId xmlns:a16="http://schemas.microsoft.com/office/drawing/2014/main" id="{CFA0AB6D-E3A8-4CFB-80F0-EBE970F2D717}"/>
              </a:ext>
            </a:extLst>
          </p:cNvPr>
          <p:cNvSpPr>
            <a:spLocks noChangeArrowheads="1"/>
          </p:cNvSpPr>
          <p:nvPr/>
        </p:nvSpPr>
        <p:spPr bwMode="gray">
          <a:xfrm>
            <a:off x="10658235" y="3080760"/>
            <a:ext cx="2519363" cy="262810"/>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rPr>
              <a:t>Uitvoeren handhaven</a:t>
            </a:r>
          </a:p>
        </p:txBody>
      </p:sp>
      <p:sp>
        <p:nvSpPr>
          <p:cNvPr id="16440" name="TextBox 49">
            <a:extLst>
              <a:ext uri="{FF2B5EF4-FFF2-40B4-BE49-F238E27FC236}">
                <a16:creationId xmlns:a16="http://schemas.microsoft.com/office/drawing/2014/main" id="{6702DCE3-7D7E-427E-9D1D-667296DF8E89}"/>
              </a:ext>
            </a:extLst>
          </p:cNvPr>
          <p:cNvSpPr txBox="1">
            <a:spLocks noChangeArrowheads="1"/>
          </p:cNvSpPr>
          <p:nvPr/>
        </p:nvSpPr>
        <p:spPr bwMode="auto">
          <a:xfrm>
            <a:off x="11709963" y="581534"/>
            <a:ext cx="1434383" cy="2308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eaLnBrk="1" hangingPunct="1"/>
            <a:r>
              <a:rPr lang="nl-NL" altLang="nl-NL" sz="900" b="1" dirty="0"/>
              <a:t>Omschrijving en doel</a:t>
            </a:r>
          </a:p>
        </p:txBody>
      </p:sp>
      <p:sp>
        <p:nvSpPr>
          <p:cNvPr id="16443" name="Freeform 63">
            <a:extLst>
              <a:ext uri="{FF2B5EF4-FFF2-40B4-BE49-F238E27FC236}">
                <a16:creationId xmlns:a16="http://schemas.microsoft.com/office/drawing/2014/main" id="{90AEAC7F-EF50-448F-A5AC-E20C1857CBF6}"/>
              </a:ext>
            </a:extLst>
          </p:cNvPr>
          <p:cNvSpPr>
            <a:spLocks noChangeAspect="1" noEditPoints="1"/>
          </p:cNvSpPr>
          <p:nvPr/>
        </p:nvSpPr>
        <p:spPr bwMode="gray">
          <a:xfrm>
            <a:off x="10844144" y="173124"/>
            <a:ext cx="339675" cy="341039"/>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Tekstvak 39">
            <a:extLst>
              <a:ext uri="{FF2B5EF4-FFF2-40B4-BE49-F238E27FC236}">
                <a16:creationId xmlns:a16="http://schemas.microsoft.com/office/drawing/2014/main" id="{E9718DB0-4ACE-4003-AD78-BCC92DFE06F3}"/>
              </a:ext>
            </a:extLst>
          </p:cNvPr>
          <p:cNvSpPr txBox="1"/>
          <p:nvPr/>
        </p:nvSpPr>
        <p:spPr>
          <a:xfrm>
            <a:off x="11183819" y="199255"/>
            <a:ext cx="2362199" cy="338554"/>
          </a:xfrm>
          <a:prstGeom prst="rect">
            <a:avLst/>
          </a:prstGeom>
          <a:noFill/>
        </p:spPr>
        <p:txBody>
          <a:bodyPr wrap="square">
            <a:spAutoFit/>
          </a:bodyPr>
          <a:lstStyle/>
          <a:p>
            <a:pPr>
              <a:defRPr/>
            </a:pPr>
            <a:r>
              <a:rPr lang="nl-NL" sz="800" dirty="0"/>
              <a:t>Doorlooptijd situatieafhankelijk behalve bij</a:t>
            </a:r>
          </a:p>
          <a:p>
            <a:pPr>
              <a:defRPr/>
            </a:pPr>
            <a:r>
              <a:rPr lang="nl-NL" sz="800" dirty="0"/>
              <a:t>een handhavingsverzoek 8 weken tot besluit</a:t>
            </a:r>
          </a:p>
        </p:txBody>
      </p:sp>
      <p:sp>
        <p:nvSpPr>
          <p:cNvPr id="43" name="Tekstvak 42">
            <a:extLst>
              <a:ext uri="{FF2B5EF4-FFF2-40B4-BE49-F238E27FC236}">
                <a16:creationId xmlns:a16="http://schemas.microsoft.com/office/drawing/2014/main" id="{F1C2C6FB-1C93-4061-A0E3-360DBAAEFAD3}"/>
              </a:ext>
            </a:extLst>
          </p:cNvPr>
          <p:cNvSpPr txBox="1"/>
          <p:nvPr/>
        </p:nvSpPr>
        <p:spPr>
          <a:xfrm>
            <a:off x="164539" y="8568084"/>
            <a:ext cx="6325577" cy="1323439"/>
          </a:xfrm>
          <a:prstGeom prst="rect">
            <a:avLst/>
          </a:prstGeom>
          <a:noFill/>
        </p:spPr>
        <p:txBody>
          <a:bodyPr wrap="square" rtlCol="0">
            <a:spAutoFit/>
          </a:bodyPr>
          <a:lstStyle/>
          <a:p>
            <a:pPr marL="171450" indent="-171450">
              <a:buFont typeface="Wingdings" panose="05000000000000000000" pitchFamily="2" charset="2"/>
              <a:buChar char="§"/>
            </a:pPr>
            <a:r>
              <a:rPr lang="nl-NL" altLang="nl-NL" sz="1000" dirty="0">
                <a:solidFill>
                  <a:srgbClr val="00B050"/>
                </a:solidFill>
              </a:rPr>
              <a:t>Vertrouwen als basisprincipe voor Omgevingswet, naleving als basisprincipe voor Toezicht en Handhaving</a:t>
            </a:r>
          </a:p>
          <a:p>
            <a:pPr marL="171450" indent="-171450">
              <a:buFont typeface="Wingdings" panose="05000000000000000000" pitchFamily="2" charset="2"/>
              <a:buChar char="§"/>
            </a:pPr>
            <a:r>
              <a:rPr lang="nl-NL" altLang="nl-NL" sz="1000" dirty="0">
                <a:solidFill>
                  <a:srgbClr val="00B050"/>
                </a:solidFill>
              </a:rPr>
              <a:t>Heroverweging van de omgevingsvisie en integraal werken</a:t>
            </a:r>
          </a:p>
          <a:p>
            <a:pPr marL="171450" indent="-171450">
              <a:buFont typeface="Wingdings" panose="05000000000000000000" pitchFamily="2" charset="2"/>
              <a:buChar char="§"/>
            </a:pPr>
            <a:r>
              <a:rPr lang="nl-NL" altLang="nl-NL" sz="1000" dirty="0">
                <a:solidFill>
                  <a:srgbClr val="00B050"/>
                </a:solidFill>
              </a:rPr>
              <a:t>Meer vergunningvrij: toezicht op basis van algemene regels</a:t>
            </a:r>
          </a:p>
          <a:p>
            <a:pPr marL="171450" indent="-171450">
              <a:buFont typeface="Wingdings" panose="05000000000000000000" pitchFamily="2" charset="2"/>
              <a:buChar char="§"/>
            </a:pPr>
            <a:r>
              <a:rPr lang="nl-NL" altLang="nl-NL" sz="1000" dirty="0">
                <a:solidFill>
                  <a:srgbClr val="00B050"/>
                </a:solidFill>
              </a:rPr>
              <a:t>Meer open normen, dus andere manier van uitvoeren controle (meer oplossingsgericht)</a:t>
            </a:r>
          </a:p>
          <a:p>
            <a:pPr marL="171450" indent="-171450">
              <a:buFont typeface="Wingdings" panose="05000000000000000000" pitchFamily="2" charset="2"/>
              <a:buChar char="§"/>
            </a:pPr>
            <a:r>
              <a:rPr lang="nl-NL" altLang="nl-NL" sz="1000" dirty="0">
                <a:solidFill>
                  <a:srgbClr val="00B050"/>
                </a:solidFill>
              </a:rPr>
              <a:t>Normen per voorliggend gebied; elke gemeenten maakt zijn regels op, incl. milieuregels</a:t>
            </a:r>
          </a:p>
          <a:p>
            <a:pPr marL="171450" indent="-171450">
              <a:buFont typeface="Wingdings" panose="05000000000000000000" pitchFamily="2" charset="2"/>
              <a:buChar char="§"/>
            </a:pPr>
            <a:r>
              <a:rPr lang="nl-NL" sz="1000" dirty="0">
                <a:solidFill>
                  <a:srgbClr val="00B050"/>
                </a:solidFill>
              </a:rPr>
              <a:t>De specifieke zorgplicht zorgt ervoor dat degene die een activiteit verricht alles moet doen en laten om negatieve gevolgen te voorkomen. Dit heeft gevolgen voor handhaving. Voor de hand liggende zaken hoeven niet precies te zijn uitgespeld in regelgeving en vergunningvoorschriften</a:t>
            </a:r>
            <a:r>
              <a:rPr lang="nl-NL" altLang="nl-NL" sz="1000" dirty="0">
                <a:solidFill>
                  <a:srgbClr val="00B050"/>
                </a:solidFill>
              </a:rPr>
              <a:t>	</a:t>
            </a:r>
          </a:p>
        </p:txBody>
      </p:sp>
      <p:sp>
        <p:nvSpPr>
          <p:cNvPr id="44" name="Tekstvak 43">
            <a:extLst>
              <a:ext uri="{FF2B5EF4-FFF2-40B4-BE49-F238E27FC236}">
                <a16:creationId xmlns:a16="http://schemas.microsoft.com/office/drawing/2014/main" id="{06DFB892-FBE3-495A-9890-DFD3313B26CC}"/>
              </a:ext>
            </a:extLst>
          </p:cNvPr>
          <p:cNvSpPr txBox="1"/>
          <p:nvPr/>
        </p:nvSpPr>
        <p:spPr>
          <a:xfrm>
            <a:off x="6355101" y="8568084"/>
            <a:ext cx="7095139" cy="1323439"/>
          </a:xfrm>
          <a:prstGeom prst="rect">
            <a:avLst/>
          </a:prstGeom>
          <a:noFill/>
        </p:spPr>
        <p:txBody>
          <a:bodyPr wrap="square" rtlCol="0">
            <a:spAutoFit/>
          </a:bodyPr>
          <a:lstStyle/>
          <a:p>
            <a:pPr marL="171450" indent="-171450">
              <a:buFont typeface="Wingdings" panose="05000000000000000000" pitchFamily="2" charset="2"/>
              <a:buChar char="§"/>
            </a:pPr>
            <a:r>
              <a:rPr lang="nl-NL" altLang="nl-NL" sz="1000" dirty="0">
                <a:solidFill>
                  <a:srgbClr val="00B050"/>
                </a:solidFill>
              </a:rPr>
              <a:t>Meer integraal toezicht houden (samen met ketenpartners) </a:t>
            </a:r>
          </a:p>
          <a:p>
            <a:pPr marL="171450" indent="-171450">
              <a:buFont typeface="Wingdings" panose="05000000000000000000" pitchFamily="2" charset="2"/>
              <a:buChar char="§"/>
            </a:pPr>
            <a:r>
              <a:rPr lang="nl-NL" altLang="nl-NL" sz="1000" dirty="0">
                <a:solidFill>
                  <a:srgbClr val="00B050"/>
                </a:solidFill>
              </a:rPr>
              <a:t>Veranderende rol van de toezichthouder: integraal en andere basis waarop controle wordt uitgevoerd, meer toezicht op algemene regels, beoordelingsvermogen om zelf de open norm toe te passen</a:t>
            </a:r>
            <a:endParaRPr lang="nl-NL" sz="1000" dirty="0"/>
          </a:p>
          <a:p>
            <a:pPr marL="171450" indent="-171450">
              <a:buFont typeface="Wingdings" panose="05000000000000000000" pitchFamily="2" charset="2"/>
              <a:buChar char="§"/>
            </a:pPr>
            <a:r>
              <a:rPr lang="nl-NL" sz="1000" dirty="0">
                <a:solidFill>
                  <a:srgbClr val="00B050"/>
                </a:solidFill>
              </a:rPr>
              <a:t>Geen preventieve bouwtechnische toetsing meer als onderdeel van de vergunningprocedure</a:t>
            </a:r>
          </a:p>
          <a:p>
            <a:pPr marL="171450" indent="-171450">
              <a:buFont typeface="Wingdings" panose="05000000000000000000" pitchFamily="2" charset="2"/>
              <a:buChar char="§"/>
            </a:pPr>
            <a:r>
              <a:rPr lang="nl-NL" altLang="nl-NL" sz="1000" dirty="0">
                <a:solidFill>
                  <a:srgbClr val="00B050"/>
                </a:solidFill>
              </a:rPr>
              <a:t>Milieu: voortaan ook toezicht en handhaving op milieuregels per omgevingsplan, die per gemeente en gebied anders kunnen zijn</a:t>
            </a:r>
          </a:p>
          <a:p>
            <a:pPr marL="171450" indent="-171450">
              <a:buFont typeface="Wingdings" panose="05000000000000000000" pitchFamily="2" charset="2"/>
              <a:buChar char="§"/>
            </a:pPr>
            <a:r>
              <a:rPr lang="nl-NL" altLang="nl-NL" sz="1000" dirty="0">
                <a:solidFill>
                  <a:srgbClr val="00B050"/>
                </a:solidFill>
              </a:rPr>
              <a:t>Veranderende status van ‘melding’: zwaardere sanctie op niet melden</a:t>
            </a:r>
          </a:p>
          <a:p>
            <a:pPr marL="171450" indent="-171450">
              <a:buFont typeface="Wingdings" panose="05000000000000000000" pitchFamily="2" charset="2"/>
              <a:buChar char="§"/>
            </a:pPr>
            <a:r>
              <a:rPr lang="nl-NL" altLang="nl-NL" sz="1000" dirty="0">
                <a:solidFill>
                  <a:srgbClr val="00B050"/>
                </a:solidFill>
              </a:rPr>
              <a:t>Veranderende verantwoordelijkheden gemeentes voor bouwtechnisch toezicht o.b.v. certificaat en risico’s (vanuit </a:t>
            </a:r>
            <a:r>
              <a:rPr lang="nl-NL" altLang="nl-NL" sz="1000" dirty="0" err="1">
                <a:solidFill>
                  <a:srgbClr val="00B050"/>
                </a:solidFill>
              </a:rPr>
              <a:t>Wkb</a:t>
            </a:r>
            <a:r>
              <a:rPr lang="nl-NL" altLang="nl-NL" sz="1000" dirty="0">
                <a:solidFill>
                  <a:srgbClr val="00B050"/>
                </a:solidFill>
              </a:rPr>
              <a:t>)</a:t>
            </a:r>
          </a:p>
        </p:txBody>
      </p:sp>
      <p:sp>
        <p:nvSpPr>
          <p:cNvPr id="41" name="Rechthoek 40">
            <a:extLst>
              <a:ext uri="{FF2B5EF4-FFF2-40B4-BE49-F238E27FC236}">
                <a16:creationId xmlns:a16="http://schemas.microsoft.com/office/drawing/2014/main" id="{7D0FC024-4894-490A-AFDB-F319E0E56D32}"/>
              </a:ext>
            </a:extLst>
          </p:cNvPr>
          <p:cNvSpPr/>
          <p:nvPr/>
        </p:nvSpPr>
        <p:spPr>
          <a:xfrm>
            <a:off x="173038" y="8532248"/>
            <a:ext cx="13096394" cy="1323439"/>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Font typeface="Arial" panose="020B0604020202020204" pitchFamily="34" charset="0"/>
              <a:buChar char="•"/>
              <a:defRPr/>
            </a:pPr>
            <a:endParaRPr lang="nl-NL" sz="1100">
              <a:solidFill>
                <a:schemeClr val="tx1"/>
              </a:solidFill>
              <a:cs typeface="Arial" panose="020B0604020202020204" pitchFamily="34" charset="0"/>
            </a:endParaRPr>
          </a:p>
        </p:txBody>
      </p:sp>
      <p:sp>
        <p:nvSpPr>
          <p:cNvPr id="42" name="TextBox 49">
            <a:extLst>
              <a:ext uri="{FF2B5EF4-FFF2-40B4-BE49-F238E27FC236}">
                <a16:creationId xmlns:a16="http://schemas.microsoft.com/office/drawing/2014/main" id="{012B8F58-452A-479E-BB24-4F3CF53A5353}"/>
              </a:ext>
            </a:extLst>
          </p:cNvPr>
          <p:cNvSpPr txBox="1">
            <a:spLocks noChangeArrowheads="1"/>
          </p:cNvSpPr>
          <p:nvPr/>
        </p:nvSpPr>
        <p:spPr bwMode="auto">
          <a:xfrm>
            <a:off x="10272504" y="8388429"/>
            <a:ext cx="2893100" cy="246221"/>
          </a:xfrm>
          <a:prstGeom prst="rect">
            <a:avLst/>
          </a:prstGeom>
          <a:solidFill>
            <a:schemeClr val="bg1"/>
          </a:solidFill>
          <a:ln>
            <a:noFill/>
          </a:ln>
        </p:spPr>
        <p:txBody>
          <a:bodyPr wrap="square">
            <a:spAutoFit/>
          </a:bodyPr>
          <a:lstStyle/>
          <a:p>
            <a:pPr algn="r" eaLnBrk="1" hangingPunct="1"/>
            <a:r>
              <a:rPr lang="nl-NL" altLang="nl-NL" sz="1000" b="1" dirty="0"/>
              <a:t>Effecten van de Omgevingswet op dit proces</a:t>
            </a:r>
          </a:p>
        </p:txBody>
      </p:sp>
      <p:sp>
        <p:nvSpPr>
          <p:cNvPr id="45" name="Tekstvak 1">
            <a:extLst>
              <a:ext uri="{FF2B5EF4-FFF2-40B4-BE49-F238E27FC236}">
                <a16:creationId xmlns:a16="http://schemas.microsoft.com/office/drawing/2014/main" id="{4E9E0F0E-F622-4D7E-B282-200799F1FE3F}"/>
              </a:ext>
            </a:extLst>
          </p:cNvPr>
          <p:cNvSpPr txBox="1">
            <a:spLocks noChangeArrowheads="1"/>
          </p:cNvSpPr>
          <p:nvPr/>
        </p:nvSpPr>
        <p:spPr bwMode="auto">
          <a:xfrm rot="16200000">
            <a:off x="10670851" y="5900493"/>
            <a:ext cx="5430718" cy="184666"/>
          </a:xfrm>
          <a:prstGeom prst="rect">
            <a:avLst/>
          </a:prstGeom>
          <a:solidFill>
            <a:schemeClr val="bg1"/>
          </a:solidFill>
          <a:ln w="12700">
            <a:noFill/>
          </a:ln>
        </p:spPr>
        <p:txBody>
          <a:bodyPr wrap="square">
            <a:spAutoFit/>
          </a:bodyPr>
          <a:lstStyle/>
          <a:p>
            <a:pPr algn="ctr"/>
            <a:r>
              <a:rPr lang="nl-NL" altLang="nl-NL" sz="600" dirty="0">
                <a:hlinkClick r:id="rId4"/>
              </a:rPr>
              <a:t>www.gemmaonline.nl/index.php/Bedrijfsprocessen_omgevingswet</a:t>
            </a:r>
            <a:r>
              <a:rPr lang="nl-NL" altLang="nl-NL" sz="600" dirty="0"/>
              <a:t> </a:t>
            </a:r>
            <a:r>
              <a:rPr lang="nl-NL" altLang="nl-NL" sz="600" dirty="0">
                <a:solidFill>
                  <a:srgbClr val="00B050"/>
                </a:solidFill>
              </a:rPr>
              <a:t>Groene tekst: </a:t>
            </a:r>
            <a:r>
              <a:rPr lang="nl-NL" altLang="nl-NL" sz="600" dirty="0"/>
              <a:t>betekent effect van de Omgevingswet op dit onderdeel</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qE4oVdgt0S62odfRwTXA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37hHYF_v0OmcaARGFRMC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DOf7GhFE2vVkKK8oiS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UlgQJUIY0mhgvB6LI6p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A27bviIlE.CinQs3miG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gpOKdsf3U6qrmC.eAvV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L2ODHMRxUUyKd0GFLvzW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mJA_awf3ES0rhsc3Yt7c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UwxGdiDx0WaECVy7jUib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jwfAA.85UOFrD2dOokMC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GZMtuyml0CJ4A483G7eu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yOQX_.OjKkqmWPFfuLOgF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HZ8cs3LEEuQ8mWczXLFX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3eZwWRhIaUWKa0Nql_mS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xIMPxU_8qUKegMBQdtOMO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K0u9qKPkOg8aS10Joi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YbrQPoIlUqI5__sJYwiq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rDTdsVp8UqA4y1JsQ5k3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CJTY785Xx0GAAqyZgcST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AUo5YKpUCxsFp9Htyk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Q84PHMDf0OLiDgEqDU8z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EhQDf28hH0u7iYbI.d6fY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heme/theme1.xml><?xml version="1.0" encoding="utf-8"?>
<a:theme xmlns:a="http://schemas.openxmlformats.org/drawingml/2006/main" name="blank">
  <a:themeElements>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clrMap bg1="lt1" tx1="dk1" bg2="lt2" tx2="dk2" accent1="accent1" accent2="accent2" accent3="accent3" accent4="accent4" accent5="accent5" accent6="accent6" hlink="hlink" folHlink="folHlink"/>
    </a:extraClrScheme>
    <a:extraClrScheme>
      <a:clrScheme name="blank 2">
        <a:dk1>
          <a:srgbClr val="99CC33"/>
        </a:dk1>
        <a:lt1>
          <a:srgbClr val="FFFFFF"/>
        </a:lt1>
        <a:dk2>
          <a:srgbClr val="000066"/>
        </a:dk2>
        <a:lt2>
          <a:srgbClr val="FFFFFF"/>
        </a:lt2>
        <a:accent1>
          <a:srgbClr val="009999"/>
        </a:accent1>
        <a:accent2>
          <a:srgbClr val="6666FF"/>
        </a:accent2>
        <a:accent3>
          <a:srgbClr val="AAAAB8"/>
        </a:accent3>
        <a:accent4>
          <a:srgbClr val="DADADA"/>
        </a:accent4>
        <a:accent5>
          <a:srgbClr val="AACACA"/>
        </a:accent5>
        <a:accent6>
          <a:srgbClr val="5C5CE7"/>
        </a:accent6>
        <a:hlink>
          <a:srgbClr val="996633"/>
        </a:hlink>
        <a:folHlink>
          <a:srgbClr val="FF66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50FAD698A8154A907AC17C95D3BF11" ma:contentTypeVersion="11" ma:contentTypeDescription="Create a new document." ma:contentTypeScope="" ma:versionID="1cd779a8d61d890c9d1861b20d426a7a">
  <xsd:schema xmlns:xsd="http://www.w3.org/2001/XMLSchema" xmlns:xs="http://www.w3.org/2001/XMLSchema" xmlns:p="http://schemas.microsoft.com/office/2006/metadata/properties" xmlns:ns3="f6b744ef-9bf2-413e-ab4b-fdcccbf733dc" xmlns:ns4="35dd5349-62a1-4aec-a0dd-33d528317ef2" targetNamespace="http://schemas.microsoft.com/office/2006/metadata/properties" ma:root="true" ma:fieldsID="b712c52879d33bf989c11cd42bb21b9c" ns3:_="" ns4:_="">
    <xsd:import namespace="f6b744ef-9bf2-413e-ab4b-fdcccbf733dc"/>
    <xsd:import namespace="35dd5349-62a1-4aec-a0dd-33d528317ef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b744ef-9bf2-413e-ab4b-fdcccbf733d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dd5349-62a1-4aec-a0dd-33d528317ef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C9A336-9C35-4049-9A09-7615FB25E5B3}">
  <ds:schemaRefs>
    <ds:schemaRef ds:uri="http://schemas.microsoft.com/sharepoint/v3/contenttype/forms"/>
  </ds:schemaRefs>
</ds:datastoreItem>
</file>

<file path=customXml/itemProps2.xml><?xml version="1.0" encoding="utf-8"?>
<ds:datastoreItem xmlns:ds="http://schemas.openxmlformats.org/officeDocument/2006/customXml" ds:itemID="{EC2EA4A3-4757-442D-B623-19AB76FB0DC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5dd5349-62a1-4aec-a0dd-33d528317ef2"/>
    <ds:schemaRef ds:uri="f6b744ef-9bf2-413e-ab4b-fdcccbf733dc"/>
    <ds:schemaRef ds:uri="http://www.w3.org/XML/1998/namespace"/>
    <ds:schemaRef ds:uri="http://purl.org/dc/dcmitype/"/>
  </ds:schemaRefs>
</ds:datastoreItem>
</file>

<file path=customXml/itemProps3.xml><?xml version="1.0" encoding="utf-8"?>
<ds:datastoreItem xmlns:ds="http://schemas.openxmlformats.org/officeDocument/2006/customXml" ds:itemID="{B7991CB1-F365-412D-AE07-6D7EDA7088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b744ef-9bf2-413e-ab4b-fdcccbf733dc"/>
    <ds:schemaRef ds:uri="35dd5349-62a1-4aec-a0dd-33d528317e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36</TotalTime>
  <Words>1072</Words>
  <Application>Microsoft Office PowerPoint</Application>
  <PresentationFormat>Aangepast</PresentationFormat>
  <Paragraphs>155</Paragraphs>
  <Slides>1</Slides>
  <Notes>1</Notes>
  <HiddenSlides>0</HiddenSlides>
  <MMClips>0</MMClips>
  <ScaleCrop>false</ScaleCrop>
  <HeadingPairs>
    <vt:vector size="8" baseType="variant">
      <vt:variant>
        <vt:lpstr>Gebruikte lettertypen</vt:lpstr>
      </vt:variant>
      <vt:variant>
        <vt:i4>5</vt:i4>
      </vt:variant>
      <vt:variant>
        <vt:lpstr>Thema</vt:lpstr>
      </vt:variant>
      <vt:variant>
        <vt:i4>2</vt:i4>
      </vt:variant>
      <vt:variant>
        <vt:lpstr>Ingesloten OLE-bronprogramma's</vt:lpstr>
      </vt:variant>
      <vt:variant>
        <vt:i4>1</vt:i4>
      </vt:variant>
      <vt:variant>
        <vt:lpstr>Diatitels</vt:lpstr>
      </vt:variant>
      <vt:variant>
        <vt:i4>1</vt:i4>
      </vt:variant>
    </vt:vector>
  </HeadingPairs>
  <TitlesOfParts>
    <vt:vector size="9" baseType="lpstr">
      <vt:lpstr>Arial</vt:lpstr>
      <vt:lpstr>Calibri</vt:lpstr>
      <vt:lpstr>Garamond</vt:lpstr>
      <vt:lpstr>Times New Roman</vt:lpstr>
      <vt:lpstr>Wingdings</vt:lpstr>
      <vt:lpstr>blank</vt:lpstr>
      <vt:lpstr>VNG_Basis - kopie</vt:lpstr>
      <vt:lpstr>think-cell Slide</vt:lpstr>
      <vt:lpstr>PowerPoint-presentatie</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processen Expeditie DGU - Deloitte mondelinge toelichting</dc:title>
  <dc:creator>KvanMonsjou</dc:creator>
  <cp:lastModifiedBy>Margreet van Staalduinen</cp:lastModifiedBy>
  <cp:revision>4</cp:revision>
  <cp:lastPrinted>2019-12-10T16:09:17Z</cp:lastPrinted>
  <dcterms:created xsi:type="dcterms:W3CDTF">2008-02-29T10:09:47Z</dcterms:created>
  <dcterms:modified xsi:type="dcterms:W3CDTF">2019-12-11T18:36:49Z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0x0101009C50FAD698A8154A907AC17C95D3BF11</vt:lpwstr>
  </property>
</Properties>
</file>