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 id="2147484461" r:id="rId5"/>
  </p:sldMasterIdLst>
  <p:notesMasterIdLst>
    <p:notesMasterId r:id="rId8"/>
  </p:notesMasterIdLst>
  <p:sldIdLst>
    <p:sldId id="273" r:id="rId6"/>
    <p:sldId id="274" r:id="rId7"/>
  </p:sldIdLst>
  <p:sldSz cx="13536613" cy="9972675"/>
  <p:notesSz cx="14660563" cy="10231438"/>
  <p:custDataLst>
    <p:tags r:id="rId9"/>
  </p:custDataLst>
  <p:defaultTextStyle>
    <a:defPPr>
      <a:defRPr lang="nl-N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669925" indent="-1905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1341438" indent="-382588"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2012950" indent="-574675"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2684463" indent="-765175"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113">
          <p15:clr>
            <a:srgbClr val="A4A3A4"/>
          </p15:clr>
        </p15:guide>
        <p15:guide id="2" orient="horz" pos="1198">
          <p15:clr>
            <a:srgbClr val="A4A3A4"/>
          </p15:clr>
        </p15:guide>
        <p15:guide id="3" orient="horz" pos="991">
          <p15:clr>
            <a:srgbClr val="A4A3A4"/>
          </p15:clr>
        </p15:guide>
        <p15:guide id="4" orient="horz" pos="4908">
          <p15:clr>
            <a:srgbClr val="A4A3A4"/>
          </p15:clr>
        </p15:guide>
        <p15:guide id="5" orient="horz" pos="1383">
          <p15:clr>
            <a:srgbClr val="A4A3A4"/>
          </p15:clr>
        </p15:guide>
        <p15:guide id="6" orient="horz" pos="2111">
          <p15:clr>
            <a:srgbClr val="A4A3A4"/>
          </p15:clr>
        </p15:guide>
        <p15:guide id="7" orient="horz" pos="1109">
          <p15:clr>
            <a:srgbClr val="A4A3A4"/>
          </p15:clr>
        </p15:guide>
        <p15:guide id="8" pos="4264">
          <p15:clr>
            <a:srgbClr val="A4A3A4"/>
          </p15:clr>
        </p15:guide>
        <p15:guide id="9" pos="5972">
          <p15:clr>
            <a:srgbClr val="A4A3A4"/>
          </p15:clr>
        </p15:guide>
        <p15:guide id="10" pos="2584">
          <p15:clr>
            <a:srgbClr val="A4A3A4"/>
          </p15:clr>
        </p15:guide>
        <p15:guide id="11" pos="5912">
          <p15:clr>
            <a:srgbClr val="A4A3A4"/>
          </p15:clr>
        </p15:guide>
        <p15:guide id="12" pos="2645">
          <p15:clr>
            <a:srgbClr val="A4A3A4"/>
          </p15:clr>
        </p15:guide>
        <p15:guide id="13" pos="84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52C03-5314-4930-9BDB-31A32082A940}" v="8" dt="2019-12-11T18:42:46.2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59" autoAdjust="0"/>
    <p:restoredTop sz="95728" autoAdjust="0"/>
  </p:normalViewPr>
  <p:slideViewPr>
    <p:cSldViewPr>
      <p:cViewPr varScale="1">
        <p:scale>
          <a:sx n="43" d="100"/>
          <a:sy n="43" d="100"/>
        </p:scale>
        <p:origin x="1624" y="52"/>
      </p:cViewPr>
      <p:guideLst>
        <p:guide orient="horz" pos="3113"/>
        <p:guide orient="horz" pos="1198"/>
        <p:guide orient="horz" pos="991"/>
        <p:guide orient="horz" pos="4908"/>
        <p:guide orient="horz" pos="1383"/>
        <p:guide orient="horz" pos="2111"/>
        <p:guide orient="horz" pos="1109"/>
        <p:guide pos="4264"/>
        <p:guide pos="5972"/>
        <p:guide pos="2584"/>
        <p:guide pos="5912"/>
        <p:guide pos="2645"/>
        <p:guide pos="84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tags" Target="tags/tag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greet van Staalduinen" userId="104cfc25-3523-4754-a969-2f24e55248ce" providerId="ADAL" clId="{F8BA597F-2B39-4D7E-A6CE-816C0B3D8F05}"/>
    <pc:docChg chg="modSld">
      <pc:chgData name="Margreet van Staalduinen" userId="104cfc25-3523-4754-a969-2f24e55248ce" providerId="ADAL" clId="{F8BA597F-2B39-4D7E-A6CE-816C0B3D8F05}" dt="2019-12-11T18:42:46.250" v="7" actId="167"/>
      <pc:docMkLst>
        <pc:docMk/>
      </pc:docMkLst>
      <pc:sldChg chg="modSp">
        <pc:chgData name="Margreet van Staalduinen" userId="104cfc25-3523-4754-a969-2f24e55248ce" providerId="ADAL" clId="{F8BA597F-2B39-4D7E-A6CE-816C0B3D8F05}" dt="2019-12-11T18:42:46.250" v="7" actId="167"/>
        <pc:sldMkLst>
          <pc:docMk/>
          <pc:sldMk cId="0" sldId="273"/>
        </pc:sldMkLst>
        <pc:spChg chg="mod">
          <ac:chgData name="Margreet van Staalduinen" userId="104cfc25-3523-4754-a969-2f24e55248ce" providerId="ADAL" clId="{F8BA597F-2B39-4D7E-A6CE-816C0B3D8F05}" dt="2019-12-11T18:42:38.787" v="6" actId="1037"/>
          <ac:spMkLst>
            <pc:docMk/>
            <pc:sldMk cId="0" sldId="273"/>
            <ac:spMk id="16402" creationId="{9DDB0334-9B5E-D844-B829-052C43FE3B57}"/>
          </ac:spMkLst>
        </pc:spChg>
        <pc:spChg chg="mod">
          <ac:chgData name="Margreet van Staalduinen" userId="104cfc25-3523-4754-a969-2f24e55248ce" providerId="ADAL" clId="{F8BA597F-2B39-4D7E-A6CE-816C0B3D8F05}" dt="2019-12-11T18:42:08.645" v="1" actId="14100"/>
          <ac:spMkLst>
            <pc:docMk/>
            <pc:sldMk cId="0" sldId="273"/>
            <ac:spMk id="16415" creationId="{089A2971-5622-9344-BF92-E78DDDE3284C}"/>
          </ac:spMkLst>
        </pc:spChg>
        <pc:grpChg chg="mod">
          <ac:chgData name="Margreet van Staalduinen" userId="104cfc25-3523-4754-a969-2f24e55248ce" providerId="ADAL" clId="{F8BA597F-2B39-4D7E-A6CE-816C0B3D8F05}" dt="2019-12-11T18:42:20.030" v="3" actId="1035"/>
          <ac:grpSpMkLst>
            <pc:docMk/>
            <pc:sldMk cId="0" sldId="273"/>
            <ac:grpSpMk id="41" creationId="{869E6BFC-B191-41C0-920B-2DDB3974CE46}"/>
          </ac:grpSpMkLst>
        </pc:grpChg>
        <pc:grpChg chg="mod">
          <ac:chgData name="Margreet van Staalduinen" userId="104cfc25-3523-4754-a969-2f24e55248ce" providerId="ADAL" clId="{F8BA597F-2B39-4D7E-A6CE-816C0B3D8F05}" dt="2019-12-11T18:42:24.149" v="4" actId="1035"/>
          <ac:grpSpMkLst>
            <pc:docMk/>
            <pc:sldMk cId="0" sldId="273"/>
            <ac:grpSpMk id="44" creationId="{E2053176-F712-4CB6-9C47-E9339B95AF00}"/>
          </ac:grpSpMkLst>
        </pc:grpChg>
        <pc:grpChg chg="mod">
          <ac:chgData name="Margreet van Staalduinen" userId="104cfc25-3523-4754-a969-2f24e55248ce" providerId="ADAL" clId="{F8BA597F-2B39-4D7E-A6CE-816C0B3D8F05}" dt="2019-12-11T18:42:11.816" v="2" actId="1035"/>
          <ac:grpSpMkLst>
            <pc:docMk/>
            <pc:sldMk cId="0" sldId="273"/>
            <ac:grpSpMk id="16399" creationId="{29D64582-9EE4-304C-AAB6-A104D61FC4FB}"/>
          </ac:grpSpMkLst>
        </pc:grpChg>
        <pc:picChg chg="mod">
          <ac:chgData name="Margreet van Staalduinen" userId="104cfc25-3523-4754-a969-2f24e55248ce" providerId="ADAL" clId="{F8BA597F-2B39-4D7E-A6CE-816C0B3D8F05}" dt="2019-12-11T18:42:46.250" v="7" actId="167"/>
          <ac:picMkLst>
            <pc:docMk/>
            <pc:sldMk cId="0" sldId="273"/>
            <ac:picMk id="16388" creationId="{086BA2B0-0080-1A41-B839-AEC878B077F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39FFEBA-5688-A64E-8DA1-9B536A8B9816}"/>
              </a:ext>
            </a:extLst>
          </p:cNvPr>
          <p:cNvSpPr>
            <a:spLocks noGrp="1" noChangeArrowheads="1"/>
          </p:cNvSpPr>
          <p:nvPr>
            <p:ph type="hdr" sz="quarter"/>
          </p:nvPr>
        </p:nvSpPr>
        <p:spPr bwMode="auto">
          <a:xfrm>
            <a:off x="1" y="1"/>
            <a:ext cx="6351974" cy="513124"/>
          </a:xfrm>
          <a:prstGeom prst="rect">
            <a:avLst/>
          </a:prstGeom>
          <a:noFill/>
          <a:ln w="9525">
            <a:noFill/>
            <a:miter lim="800000"/>
            <a:headEnd/>
            <a:tailEnd/>
          </a:ln>
          <a:effectLst/>
        </p:spPr>
        <p:txBody>
          <a:bodyPr vert="horz" wrap="square" lIns="142095" tIns="71046" rIns="142095" bIns="71046" numCol="1" anchor="t" anchorCtr="0" compatLnSpc="1">
            <a:prstTxWarp prst="textNoShape">
              <a:avLst/>
            </a:prstTxWarp>
          </a:bodyPr>
          <a:lstStyle>
            <a:lvl1pPr eaLnBrk="1" hangingPunct="1">
              <a:defRPr sz="1600">
                <a:latin typeface="Arial" charset="0"/>
                <a:cs typeface="+mn-cs"/>
              </a:defRPr>
            </a:lvl1pPr>
          </a:lstStyle>
          <a:p>
            <a:pPr>
              <a:defRPr/>
            </a:pPr>
            <a:endParaRPr lang="nl-NL"/>
          </a:p>
        </p:txBody>
      </p:sp>
      <p:sp>
        <p:nvSpPr>
          <p:cNvPr id="7171" name="Rectangle 3">
            <a:extLst>
              <a:ext uri="{FF2B5EF4-FFF2-40B4-BE49-F238E27FC236}">
                <a16:creationId xmlns:a16="http://schemas.microsoft.com/office/drawing/2014/main" id="{C41D8009-782C-EC47-A75C-21D954634CBB}"/>
              </a:ext>
            </a:extLst>
          </p:cNvPr>
          <p:cNvSpPr>
            <a:spLocks noGrp="1" noChangeArrowheads="1"/>
          </p:cNvSpPr>
          <p:nvPr>
            <p:ph type="dt" idx="1"/>
          </p:nvPr>
        </p:nvSpPr>
        <p:spPr bwMode="auto">
          <a:xfrm>
            <a:off x="8303908" y="1"/>
            <a:ext cx="6354316" cy="513124"/>
          </a:xfrm>
          <a:prstGeom prst="rect">
            <a:avLst/>
          </a:prstGeom>
          <a:noFill/>
          <a:ln w="9525">
            <a:noFill/>
            <a:miter lim="800000"/>
            <a:headEnd/>
            <a:tailEnd/>
          </a:ln>
          <a:effectLst/>
        </p:spPr>
        <p:txBody>
          <a:bodyPr vert="horz" wrap="square" lIns="142095" tIns="71046" rIns="142095" bIns="71046" numCol="1" anchor="t" anchorCtr="0" compatLnSpc="1">
            <a:prstTxWarp prst="textNoShape">
              <a:avLst/>
            </a:prstTxWarp>
          </a:bodyPr>
          <a:lstStyle>
            <a:lvl1pPr algn="r" eaLnBrk="1" hangingPunct="1">
              <a:defRPr sz="1600">
                <a:latin typeface="Arial" charset="0"/>
                <a:cs typeface="+mn-cs"/>
              </a:defRPr>
            </a:lvl1pPr>
          </a:lstStyle>
          <a:p>
            <a:pPr>
              <a:defRPr/>
            </a:pPr>
            <a:endParaRPr lang="nl-NL"/>
          </a:p>
        </p:txBody>
      </p:sp>
      <p:sp>
        <p:nvSpPr>
          <p:cNvPr id="15364" name="Rectangle 4">
            <a:extLst>
              <a:ext uri="{FF2B5EF4-FFF2-40B4-BE49-F238E27FC236}">
                <a16:creationId xmlns:a16="http://schemas.microsoft.com/office/drawing/2014/main" id="{FC73CC3D-33FD-8A4B-B996-F2FAAAF58BCF}"/>
              </a:ext>
            </a:extLst>
          </p:cNvPr>
          <p:cNvSpPr>
            <a:spLocks noGrp="1" noRot="1" noChangeAspect="1" noChangeArrowheads="1" noTextEdit="1"/>
          </p:cNvSpPr>
          <p:nvPr>
            <p:ph type="sldImg" idx="2"/>
          </p:nvPr>
        </p:nvSpPr>
        <p:spPr bwMode="auto">
          <a:xfrm>
            <a:off x="4725988" y="768350"/>
            <a:ext cx="5208587"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DE8D101F-9C22-5142-8966-B9F7418DD01E}"/>
              </a:ext>
            </a:extLst>
          </p:cNvPr>
          <p:cNvSpPr>
            <a:spLocks noGrp="1" noChangeArrowheads="1"/>
          </p:cNvSpPr>
          <p:nvPr>
            <p:ph type="body" sz="quarter" idx="3"/>
          </p:nvPr>
        </p:nvSpPr>
        <p:spPr bwMode="auto">
          <a:xfrm>
            <a:off x="1469801" y="4859157"/>
            <a:ext cx="11720961" cy="4603790"/>
          </a:xfrm>
          <a:prstGeom prst="rect">
            <a:avLst/>
          </a:prstGeom>
          <a:noFill/>
          <a:ln w="9525">
            <a:noFill/>
            <a:miter lim="800000"/>
            <a:headEnd/>
            <a:tailEnd/>
          </a:ln>
          <a:effectLst/>
        </p:spPr>
        <p:txBody>
          <a:bodyPr vert="horz" wrap="square" lIns="142095" tIns="71046" rIns="142095" bIns="71046" numCol="1" anchor="t" anchorCtr="0" compatLnSpc="1">
            <a:prstTxWarp prst="textNoShape">
              <a:avLst/>
            </a:prstTxWarp>
          </a:bodyPr>
          <a:lstStyle/>
          <a:p>
            <a:pPr lvl="0"/>
            <a:r>
              <a:rPr lang="nl-NL" noProof="0"/>
              <a:t>Click to edit Master text styles</a:t>
            </a:r>
          </a:p>
          <a:p>
            <a:pPr lvl="1"/>
            <a:r>
              <a:rPr lang="nl-NL" noProof="0"/>
              <a:t>Second level</a:t>
            </a:r>
          </a:p>
          <a:p>
            <a:pPr lvl="2"/>
            <a:r>
              <a:rPr lang="nl-NL" noProof="0"/>
              <a:t>Third level</a:t>
            </a:r>
          </a:p>
          <a:p>
            <a:pPr lvl="3"/>
            <a:r>
              <a:rPr lang="nl-NL" noProof="0"/>
              <a:t>Fourth level</a:t>
            </a:r>
          </a:p>
          <a:p>
            <a:pPr lvl="4"/>
            <a:r>
              <a:rPr lang="nl-NL" noProof="0"/>
              <a:t>Fifth level</a:t>
            </a:r>
          </a:p>
        </p:txBody>
      </p:sp>
      <p:sp>
        <p:nvSpPr>
          <p:cNvPr id="7174" name="Rectangle 6">
            <a:extLst>
              <a:ext uri="{FF2B5EF4-FFF2-40B4-BE49-F238E27FC236}">
                <a16:creationId xmlns:a16="http://schemas.microsoft.com/office/drawing/2014/main" id="{7C2DF0DD-5FD6-1F45-9A69-ED0530B6DB20}"/>
              </a:ext>
            </a:extLst>
          </p:cNvPr>
          <p:cNvSpPr>
            <a:spLocks noGrp="1" noChangeArrowheads="1"/>
          </p:cNvSpPr>
          <p:nvPr>
            <p:ph type="ftr" sz="quarter" idx="4"/>
          </p:nvPr>
        </p:nvSpPr>
        <p:spPr bwMode="auto">
          <a:xfrm>
            <a:off x="1" y="9715928"/>
            <a:ext cx="6351974" cy="513122"/>
          </a:xfrm>
          <a:prstGeom prst="rect">
            <a:avLst/>
          </a:prstGeom>
          <a:noFill/>
          <a:ln w="9525">
            <a:noFill/>
            <a:miter lim="800000"/>
            <a:headEnd/>
            <a:tailEnd/>
          </a:ln>
          <a:effectLst/>
        </p:spPr>
        <p:txBody>
          <a:bodyPr vert="horz" wrap="square" lIns="142095" tIns="71046" rIns="142095" bIns="71046" numCol="1" anchor="b" anchorCtr="0" compatLnSpc="1">
            <a:prstTxWarp prst="textNoShape">
              <a:avLst/>
            </a:prstTxWarp>
          </a:bodyPr>
          <a:lstStyle>
            <a:lvl1pPr eaLnBrk="1" hangingPunct="1">
              <a:defRPr sz="1600">
                <a:latin typeface="Arial" charset="0"/>
                <a:cs typeface="+mn-cs"/>
              </a:defRPr>
            </a:lvl1pPr>
          </a:lstStyle>
          <a:p>
            <a:pPr>
              <a:defRPr/>
            </a:pPr>
            <a:endParaRPr lang="nl-NL"/>
          </a:p>
        </p:txBody>
      </p:sp>
      <p:sp>
        <p:nvSpPr>
          <p:cNvPr id="7175" name="Rectangle 7">
            <a:extLst>
              <a:ext uri="{FF2B5EF4-FFF2-40B4-BE49-F238E27FC236}">
                <a16:creationId xmlns:a16="http://schemas.microsoft.com/office/drawing/2014/main" id="{215CEA07-220A-B14C-B803-DCE0B132382E}"/>
              </a:ext>
            </a:extLst>
          </p:cNvPr>
          <p:cNvSpPr>
            <a:spLocks noGrp="1" noChangeArrowheads="1"/>
          </p:cNvSpPr>
          <p:nvPr>
            <p:ph type="sldNum" sz="quarter" idx="5"/>
          </p:nvPr>
        </p:nvSpPr>
        <p:spPr bwMode="auto">
          <a:xfrm>
            <a:off x="8303908" y="9715928"/>
            <a:ext cx="6354316" cy="513122"/>
          </a:xfrm>
          <a:prstGeom prst="rect">
            <a:avLst/>
          </a:prstGeom>
          <a:noFill/>
          <a:ln w="9525">
            <a:noFill/>
            <a:miter lim="800000"/>
            <a:headEnd/>
            <a:tailEnd/>
          </a:ln>
          <a:effectLst/>
        </p:spPr>
        <p:txBody>
          <a:bodyPr vert="horz" wrap="square" lIns="142095" tIns="71046" rIns="142095" bIns="71046" numCol="1" anchor="b" anchorCtr="0" compatLnSpc="1">
            <a:prstTxWarp prst="textNoShape">
              <a:avLst/>
            </a:prstTxWarp>
          </a:bodyPr>
          <a:lstStyle>
            <a:lvl1pPr algn="r" eaLnBrk="1" hangingPunct="1">
              <a:defRPr sz="1600"/>
            </a:lvl1pPr>
          </a:lstStyle>
          <a:p>
            <a:pPr>
              <a:defRPr/>
            </a:pPr>
            <a:fld id="{C73532C1-387E-324F-A06B-C7AE74433D28}" type="slidenum">
              <a:rPr lang="nl-NL" altLang="nl-NL"/>
              <a:pPr>
                <a:defRPr/>
              </a:pPr>
              <a:t>‹nr.›</a:t>
            </a:fld>
            <a:endParaRPr lang="nl-NL" altLang="nl-NL"/>
          </a:p>
        </p:txBody>
      </p:sp>
    </p:spTree>
    <p:extLst>
      <p:ext uri="{BB962C8B-B14F-4D97-AF65-F5344CB8AC3E}">
        <p14:creationId xmlns:p14="http://schemas.microsoft.com/office/powerpoint/2010/main" val="18779434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Arial" charset="0"/>
        <a:ea typeface="+mn-ea"/>
        <a:cs typeface="+mn-cs"/>
      </a:defRPr>
    </a:lvl1pPr>
    <a:lvl2pPr marL="669925" algn="l" rtl="0" eaLnBrk="0" fontAlgn="base" hangingPunct="0">
      <a:spcBef>
        <a:spcPct val="30000"/>
      </a:spcBef>
      <a:spcAft>
        <a:spcPct val="0"/>
      </a:spcAft>
      <a:defRPr sz="1700" kern="1200">
        <a:solidFill>
          <a:schemeClr val="tx1"/>
        </a:solidFill>
        <a:latin typeface="Arial" charset="0"/>
        <a:ea typeface="+mn-ea"/>
        <a:cs typeface="+mn-cs"/>
      </a:defRPr>
    </a:lvl2pPr>
    <a:lvl3pPr marL="1341438" algn="l" rtl="0" eaLnBrk="0" fontAlgn="base" hangingPunct="0">
      <a:spcBef>
        <a:spcPct val="30000"/>
      </a:spcBef>
      <a:spcAft>
        <a:spcPct val="0"/>
      </a:spcAft>
      <a:defRPr sz="1700" kern="1200">
        <a:solidFill>
          <a:schemeClr val="tx1"/>
        </a:solidFill>
        <a:latin typeface="Arial" charset="0"/>
        <a:ea typeface="+mn-ea"/>
        <a:cs typeface="+mn-cs"/>
      </a:defRPr>
    </a:lvl3pPr>
    <a:lvl4pPr marL="2012950" algn="l" rtl="0" eaLnBrk="0" fontAlgn="base" hangingPunct="0">
      <a:spcBef>
        <a:spcPct val="30000"/>
      </a:spcBef>
      <a:spcAft>
        <a:spcPct val="0"/>
      </a:spcAft>
      <a:defRPr sz="1700" kern="1200">
        <a:solidFill>
          <a:schemeClr val="tx1"/>
        </a:solidFill>
        <a:latin typeface="Arial" charset="0"/>
        <a:ea typeface="+mn-ea"/>
        <a:cs typeface="+mn-cs"/>
      </a:defRPr>
    </a:lvl4pPr>
    <a:lvl5pPr marL="2684463" algn="l" rtl="0" eaLnBrk="0" fontAlgn="base" hangingPunct="0">
      <a:spcBef>
        <a:spcPct val="30000"/>
      </a:spcBef>
      <a:spcAft>
        <a:spcPct val="0"/>
      </a:spcAft>
      <a:defRPr sz="1700" kern="1200">
        <a:solidFill>
          <a:schemeClr val="tx1"/>
        </a:solidFill>
        <a:latin typeface="Arial" charset="0"/>
        <a:ea typeface="+mn-ea"/>
        <a:cs typeface="+mn-cs"/>
      </a:defRPr>
    </a:lvl5pPr>
    <a:lvl6pPr marL="3358180" algn="l" defTabSz="1343272" rtl="0" eaLnBrk="1" latinLnBrk="0" hangingPunct="1">
      <a:defRPr sz="1784" kern="1200">
        <a:solidFill>
          <a:schemeClr val="tx1"/>
        </a:solidFill>
        <a:latin typeface="+mn-lt"/>
        <a:ea typeface="+mn-ea"/>
        <a:cs typeface="+mn-cs"/>
      </a:defRPr>
    </a:lvl6pPr>
    <a:lvl7pPr marL="4029816" algn="l" defTabSz="1343272" rtl="0" eaLnBrk="1" latinLnBrk="0" hangingPunct="1">
      <a:defRPr sz="1784" kern="1200">
        <a:solidFill>
          <a:schemeClr val="tx1"/>
        </a:solidFill>
        <a:latin typeface="+mn-lt"/>
        <a:ea typeface="+mn-ea"/>
        <a:cs typeface="+mn-cs"/>
      </a:defRPr>
    </a:lvl7pPr>
    <a:lvl8pPr marL="4701452" algn="l" defTabSz="1343272" rtl="0" eaLnBrk="1" latinLnBrk="0" hangingPunct="1">
      <a:defRPr sz="1784" kern="1200">
        <a:solidFill>
          <a:schemeClr val="tx1"/>
        </a:solidFill>
        <a:latin typeface="+mn-lt"/>
        <a:ea typeface="+mn-ea"/>
        <a:cs typeface="+mn-cs"/>
      </a:defRPr>
    </a:lvl8pPr>
    <a:lvl9pPr marL="5373088" algn="l" defTabSz="1343272" rtl="0" eaLnBrk="1" latinLnBrk="0" hangingPunct="1">
      <a:defRPr sz="178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a:extLst>
              <a:ext uri="{FF2B5EF4-FFF2-40B4-BE49-F238E27FC236}">
                <a16:creationId xmlns:a16="http://schemas.microsoft.com/office/drawing/2014/main" id="{2A67A06E-DB82-804E-857B-7AE618E66CA1}"/>
              </a:ext>
            </a:extLst>
          </p:cNvPr>
          <p:cNvSpPr>
            <a:spLocks noGrp="1" noRot="1" noChangeAspect="1" noChangeArrowheads="1" noTextEdit="1"/>
          </p:cNvSpPr>
          <p:nvPr>
            <p:ph type="sldImg"/>
          </p:nvPr>
        </p:nvSpPr>
        <p:spPr>
          <a:ln/>
        </p:spPr>
      </p:sp>
      <p:sp>
        <p:nvSpPr>
          <p:cNvPr id="17410" name="Tijdelijke aanduiding voor notities 2">
            <a:extLst>
              <a:ext uri="{FF2B5EF4-FFF2-40B4-BE49-F238E27FC236}">
                <a16:creationId xmlns:a16="http://schemas.microsoft.com/office/drawing/2014/main" id="{BBFA7ACB-54BF-1C4C-A7A6-3175240643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a:latin typeface="Arial" panose="020B0604020202020204" pitchFamily="34" charset="0"/>
            </a:endParaRPr>
          </a:p>
        </p:txBody>
      </p:sp>
      <p:sp>
        <p:nvSpPr>
          <p:cNvPr id="17411" name="Tijdelijke aanduiding voor dianummer 3">
            <a:extLst>
              <a:ext uri="{FF2B5EF4-FFF2-40B4-BE49-F238E27FC236}">
                <a16:creationId xmlns:a16="http://schemas.microsoft.com/office/drawing/2014/main" id="{FE8F487A-0366-2746-ABA2-C8F4A386A61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0A439D7-7D90-7447-9A34-8B913026D48E}" type="slidenum">
              <a:rPr lang="nl-NL" altLang="nl-NL" smtClean="0"/>
              <a:pPr/>
              <a:t>1</a:t>
            </a:fld>
            <a:endParaRPr lang="nl-NL" alt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a:extLst>
              <a:ext uri="{FF2B5EF4-FFF2-40B4-BE49-F238E27FC236}">
                <a16:creationId xmlns:a16="http://schemas.microsoft.com/office/drawing/2014/main" id="{A84CAEC2-735B-FA4D-AE28-1A228B454626}"/>
              </a:ext>
            </a:extLst>
          </p:cNvPr>
          <p:cNvSpPr>
            <a:spLocks noGrp="1" noRot="1" noChangeAspect="1" noChangeArrowheads="1" noTextEdit="1"/>
          </p:cNvSpPr>
          <p:nvPr>
            <p:ph type="sldImg"/>
          </p:nvPr>
        </p:nvSpPr>
        <p:spPr>
          <a:ln/>
        </p:spPr>
      </p:sp>
      <p:sp>
        <p:nvSpPr>
          <p:cNvPr id="19458" name="Tijdelijke aanduiding voor notities 2">
            <a:extLst>
              <a:ext uri="{FF2B5EF4-FFF2-40B4-BE49-F238E27FC236}">
                <a16:creationId xmlns:a16="http://schemas.microsoft.com/office/drawing/2014/main" id="{53121DB0-17F6-D547-8E2C-0220EA6946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dirty="0">
              <a:latin typeface="Arial" panose="020B0604020202020204" pitchFamily="34" charset="0"/>
            </a:endParaRPr>
          </a:p>
        </p:txBody>
      </p:sp>
      <p:sp>
        <p:nvSpPr>
          <p:cNvPr id="19459" name="Tijdelijke aanduiding voor dianummer 3">
            <a:extLst>
              <a:ext uri="{FF2B5EF4-FFF2-40B4-BE49-F238E27FC236}">
                <a16:creationId xmlns:a16="http://schemas.microsoft.com/office/drawing/2014/main" id="{EDA05F3A-FDA3-434B-B9F7-98833D239DE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5D0F5BA-BA16-EA47-A1F9-95EAAB557BE0}" type="slidenum">
              <a:rPr lang="nl-NL" altLang="nl-NL" smtClean="0"/>
              <a:pPr/>
              <a:t>2</a:t>
            </a:fld>
            <a:endParaRPr lang="nl-NL" altLang="nl-NL"/>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tags" Target="../tags/tag7.xml"/><Relationship Id="rId5" Type="http://schemas.openxmlformats.org/officeDocument/2006/relationships/tags" Target="../tags/tag6.xml"/><Relationship Id="rId10" Type="http://schemas.openxmlformats.org/officeDocument/2006/relationships/image" Target="../media/image2.jpeg"/><Relationship Id="rId4" Type="http://schemas.openxmlformats.org/officeDocument/2006/relationships/tags" Target="../tags/tag5.xml"/><Relationship Id="rId9"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vmlDrawing" Target="../drawings/vmlDrawing11.vml"/><Relationship Id="rId6" Type="http://schemas.openxmlformats.org/officeDocument/2006/relationships/oleObject" Target="../embeddings/oleObject11.bin"/><Relationship Id="rId5" Type="http://schemas.openxmlformats.org/officeDocument/2006/relationships/slideMaster" Target="../slideMasters/slideMaster1.xml"/><Relationship Id="rId4" Type="http://schemas.openxmlformats.org/officeDocument/2006/relationships/tags" Target="../tags/tag34.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vmlDrawing" Target="../drawings/vmlDrawing12.vml"/><Relationship Id="rId6" Type="http://schemas.openxmlformats.org/officeDocument/2006/relationships/oleObject" Target="../embeddings/oleObject12.bin"/><Relationship Id="rId5" Type="http://schemas.openxmlformats.org/officeDocument/2006/relationships/slideMaster" Target="../slideMasters/slideMaster1.xml"/><Relationship Id="rId4" Type="http://schemas.openxmlformats.org/officeDocument/2006/relationships/tags" Target="../tags/tag3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oleObject" Target="../embeddings/oleObject3.bin"/><Relationship Id="rId2" Type="http://schemas.openxmlformats.org/officeDocument/2006/relationships/tags" Target="../tags/tag8.xml"/><Relationship Id="rId1" Type="http://schemas.openxmlformats.org/officeDocument/2006/relationships/vmlDrawing" Target="../drawings/vmlDrawing3.v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slideMaster" Target="../slideMasters/slideMaster1.xml"/><Relationship Id="rId4" Type="http://schemas.openxmlformats.org/officeDocument/2006/relationships/tags" Target="../tags/tag14.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slideMaster" Target="../slideMasters/slideMaster1.xml"/><Relationship Id="rId4" Type="http://schemas.openxmlformats.org/officeDocument/2006/relationships/tags" Target="../tags/tag17.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slideMaster" Target="../slideMasters/slideMaster1.xml"/><Relationship Id="rId4" Type="http://schemas.openxmlformats.org/officeDocument/2006/relationships/tags" Target="../tags/tag20.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oleObject" Target="../embeddings/oleObject7.bin"/><Relationship Id="rId2" Type="http://schemas.openxmlformats.org/officeDocument/2006/relationships/tags" Target="../tags/tag21.xml"/><Relationship Id="rId1" Type="http://schemas.openxmlformats.org/officeDocument/2006/relationships/vmlDrawing" Target="../drawings/vmlDrawing7.vml"/><Relationship Id="rId6" Type="http://schemas.openxmlformats.org/officeDocument/2006/relationships/slideMaster" Target="../slideMasters/slideMaster1.xml"/><Relationship Id="rId5" Type="http://schemas.openxmlformats.org/officeDocument/2006/relationships/tags" Target="../tags/tag24.xml"/><Relationship Id="rId4" Type="http://schemas.openxmlformats.org/officeDocument/2006/relationships/tags" Target="../tags/tag23.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slideMaster" Target="../slideMasters/slideMaster1.xml"/><Relationship Id="rId4" Type="http://schemas.openxmlformats.org/officeDocument/2006/relationships/tags" Target="../tags/tag28.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slideMaster" Target="../slideMasters/slideMaster1.xml"/><Relationship Id="rId4" Type="http://schemas.openxmlformats.org/officeDocument/2006/relationships/tags" Target="../tags/tag3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D81033AB-F514-DF42-90E4-BEF71DC7474B}"/>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2050" name="think-cell Slide" r:id="rId8" imgW="0" imgH="0" progId="TCLayout.ActiveDocument.1">
                  <p:embed/>
                </p:oleObj>
              </mc:Choice>
              <mc:Fallback>
                <p:oleObj name="think-cell Slide" r:id="rId8" imgW="0" imgH="0" progId="TCLayout.ActiveDocument.1">
                  <p:embed/>
                  <p:pic>
                    <p:nvPicPr>
                      <p:cNvPr id="4" name="Rectangle 1" hidden="1">
                        <a:extLst>
                          <a:ext uri="{FF2B5EF4-FFF2-40B4-BE49-F238E27FC236}">
                            <a16:creationId xmlns:a16="http://schemas.microsoft.com/office/drawing/2014/main" id="{D81033AB-F514-DF42-90E4-BEF71DC7474B}"/>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 name="Picture 6" descr="DEL_Strapline_US">
            <a:extLst>
              <a:ext uri="{FF2B5EF4-FFF2-40B4-BE49-F238E27FC236}">
                <a16:creationId xmlns:a16="http://schemas.microsoft.com/office/drawing/2014/main" id="{6FCC2919-86F1-944C-A0CE-352DB60E548C}"/>
              </a:ext>
            </a:extLst>
          </p:cNvPr>
          <p:cNvPicPr>
            <a:picLocks noChangeAspect="1" noChangeArrowheads="1"/>
          </p:cNvPicPr>
          <p:nvPr>
            <p:custDataLst>
              <p:tags r:id="rId3"/>
            </p:custDataLst>
          </p:nvPr>
        </p:nvPicPr>
        <p:blipFill>
          <a:blip r:embed="rId9">
            <a:extLst>
              <a:ext uri="{28A0092B-C50C-407E-A947-70E740481C1C}">
                <a14:useLocalDpi xmlns:a14="http://schemas.microsoft.com/office/drawing/2010/main" val="0"/>
              </a:ext>
            </a:extLst>
          </a:blip>
          <a:srcRect/>
          <a:stretch>
            <a:fillRect/>
          </a:stretch>
        </p:blipFill>
        <p:spPr bwMode="auto">
          <a:xfrm>
            <a:off x="563563" y="9444038"/>
            <a:ext cx="48323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DEL_COL">
            <a:extLst>
              <a:ext uri="{FF2B5EF4-FFF2-40B4-BE49-F238E27FC236}">
                <a16:creationId xmlns:a16="http://schemas.microsoft.com/office/drawing/2014/main" id="{21410E25-9A82-6D40-801F-190A65AF57B5}"/>
              </a:ext>
            </a:extLst>
          </p:cNvPr>
          <p:cNvPicPr>
            <a:picLocks noChangeAspect="1" noChangeArrowheads="1"/>
          </p:cNvPicPr>
          <p:nvPr>
            <p:custDataLst>
              <p:tags r:id="rId4"/>
            </p:custDataLst>
          </p:nvPr>
        </p:nvPicPr>
        <p:blipFill>
          <a:blip r:embed="rId10">
            <a:extLst>
              <a:ext uri="{28A0092B-C50C-407E-A947-70E740481C1C}">
                <a14:useLocalDpi xmlns:a14="http://schemas.microsoft.com/office/drawing/2010/main" val="0"/>
              </a:ext>
            </a:extLst>
          </a:blip>
          <a:srcRect/>
          <a:stretch>
            <a:fillRect/>
          </a:stretch>
        </p:blipFill>
        <p:spPr bwMode="auto">
          <a:xfrm>
            <a:off x="546100" y="560388"/>
            <a:ext cx="26638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575778" y="2869453"/>
            <a:ext cx="12410913" cy="1957599"/>
          </a:xfrm>
        </p:spPr>
        <p:txBody>
          <a:bodyPr/>
          <a:lstStyle>
            <a:lvl1pPr>
              <a:lnSpc>
                <a:spcPts val="7707"/>
              </a:lnSpc>
              <a:defRPr sz="6440">
                <a:latin typeface="Times New Roman" pitchFamily="18" charset="0"/>
              </a:defRPr>
            </a:lvl1pPr>
          </a:lstStyle>
          <a:p>
            <a:r>
              <a:rPr lang="nl-NL"/>
              <a:t>Click to edit Master title style</a:t>
            </a:r>
          </a:p>
        </p:txBody>
      </p:sp>
      <p:sp>
        <p:nvSpPr>
          <p:cNvPr id="4100" name="Rectangle 4"/>
          <p:cNvSpPr>
            <a:spLocks noGrp="1" noChangeArrowheads="1"/>
          </p:cNvSpPr>
          <p:nvPr>
            <p:ph type="subTitle" idx="1"/>
          </p:nvPr>
        </p:nvSpPr>
        <p:spPr>
          <a:xfrm>
            <a:off x="582829" y="5226420"/>
            <a:ext cx="7992711" cy="1579007"/>
          </a:xfrm>
        </p:spPr>
        <p:txBody>
          <a:bodyPr/>
          <a:lstStyle>
            <a:lvl1pPr marL="0" indent="0">
              <a:lnSpc>
                <a:spcPct val="107000"/>
              </a:lnSpc>
              <a:buFontTx/>
              <a:buNone/>
              <a:defRPr sz="2077"/>
            </a:lvl1pPr>
          </a:lstStyle>
          <a:p>
            <a:r>
              <a:rPr lang="nl-NL"/>
              <a:t>Click to edit Master subtitle style</a:t>
            </a:r>
          </a:p>
        </p:txBody>
      </p:sp>
      <p:sp>
        <p:nvSpPr>
          <p:cNvPr id="7" name="Slide Number Placeholder 5">
            <a:extLst>
              <a:ext uri="{FF2B5EF4-FFF2-40B4-BE49-F238E27FC236}">
                <a16:creationId xmlns:a16="http://schemas.microsoft.com/office/drawing/2014/main" id="{6932C47B-C5B0-4845-94BF-86070295F781}"/>
              </a:ext>
            </a:extLst>
          </p:cNvPr>
          <p:cNvSpPr>
            <a:spLocks noGrp="1"/>
          </p:cNvSpPr>
          <p:nvPr>
            <p:ph type="sldNum" sz="quarter" idx="10"/>
            <p:custDataLst>
              <p:tags r:id="rId5"/>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4B7B317D-8B38-B046-9005-E6D460B65F36}" type="slidenum">
              <a:rPr lang="nl-NL" altLang="nl-NL"/>
              <a:pPr>
                <a:defRPr/>
              </a:pPr>
              <a:t>‹nr.›</a:t>
            </a:fld>
            <a:endParaRPr lang="nl-NL" altLang="nl-NL"/>
          </a:p>
        </p:txBody>
      </p:sp>
      <p:sp>
        <p:nvSpPr>
          <p:cNvPr id="8" name="Footer Placeholder 6">
            <a:extLst>
              <a:ext uri="{FF2B5EF4-FFF2-40B4-BE49-F238E27FC236}">
                <a16:creationId xmlns:a16="http://schemas.microsoft.com/office/drawing/2014/main" id="{FFE00DE4-ABB0-7444-9D1A-CBA261CBA81F}"/>
              </a:ext>
            </a:extLst>
          </p:cNvPr>
          <p:cNvSpPr>
            <a:spLocks noGrp="1"/>
          </p:cNvSpPr>
          <p:nvPr>
            <p:ph type="ftr" sz="quarter" idx="11"/>
            <p:custDataLst>
              <p:tags r:id="rId6"/>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Tree>
    <p:extLst>
      <p:ext uri="{BB962C8B-B14F-4D97-AF65-F5344CB8AC3E}">
        <p14:creationId xmlns:p14="http://schemas.microsoft.com/office/powerpoint/2010/main" val="539656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3F4D8F9C-5CDE-1A44-A763-C6C28872B20E}"/>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1266" name="think-cell Slide" r:id="rId6" imgW="0" imgH="0" progId="TCLayout.ActiveDocument.1">
                  <p:embed/>
                </p:oleObj>
              </mc:Choice>
              <mc:Fallback>
                <p:oleObj name="think-cell Slide" r:id="rId6" imgW="0" imgH="0" progId="TCLayout.ActiveDocument.1">
                  <p:embed/>
                  <p:pic>
                    <p:nvPicPr>
                      <p:cNvPr id="4" name="Rectangle 1" hidden="1">
                        <a:extLst>
                          <a:ext uri="{FF2B5EF4-FFF2-40B4-BE49-F238E27FC236}">
                            <a16:creationId xmlns:a16="http://schemas.microsoft.com/office/drawing/2014/main" id="{3F4D8F9C-5CDE-1A44-A763-C6C28872B20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nl-NL"/>
              <a:t>Click to edit Master title style</a:t>
            </a:r>
          </a:p>
        </p:txBody>
      </p:sp>
      <p:sp>
        <p:nvSpPr>
          <p:cNvPr id="3" name="Vertical Text Placeholder 2"/>
          <p:cNvSpPr>
            <a:spLocks noGrp="1"/>
          </p:cNvSpPr>
          <p:nvPr>
            <p:ph type="body" orient="vert" idx="1"/>
          </p:nvPr>
        </p:nvSpPr>
        <p:spPr/>
        <p:txBody>
          <a:bodyPr vert="eaVert"/>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5" name="Footer Placeholder 4">
            <a:extLst>
              <a:ext uri="{FF2B5EF4-FFF2-40B4-BE49-F238E27FC236}">
                <a16:creationId xmlns:a16="http://schemas.microsoft.com/office/drawing/2014/main" id="{5CC62110-E8C3-3D48-AC03-478AE5F9F6C4}"/>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A9CD0879-5705-D247-9333-7EE153EAF82E}"/>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4DCC8EB-0CD2-5840-AB09-A8B9617A2C30}" type="slidenum">
              <a:rPr lang="nl-NL" altLang="nl-NL"/>
              <a:pPr>
                <a:defRPr/>
              </a:pPr>
              <a:t>‹nr.›</a:t>
            </a:fld>
            <a:endParaRPr lang="nl-NL" altLang="nl-NL"/>
          </a:p>
        </p:txBody>
      </p:sp>
    </p:spTree>
    <p:extLst>
      <p:ext uri="{BB962C8B-B14F-4D97-AF65-F5344CB8AC3E}">
        <p14:creationId xmlns:p14="http://schemas.microsoft.com/office/powerpoint/2010/main" val="2402800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29C0B669-DB15-5B4C-A63E-F989ACA1BD1C}"/>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2290" name="think-cell Slide" r:id="rId6" imgW="0" imgH="0" progId="TCLayout.ActiveDocument.1">
                  <p:embed/>
                </p:oleObj>
              </mc:Choice>
              <mc:Fallback>
                <p:oleObj name="think-cell Slide" r:id="rId6" imgW="0" imgH="0" progId="TCLayout.ActiveDocument.1">
                  <p:embed/>
                  <p:pic>
                    <p:nvPicPr>
                      <p:cNvPr id="4" name="Rectangle 1" hidden="1">
                        <a:extLst>
                          <a:ext uri="{FF2B5EF4-FFF2-40B4-BE49-F238E27FC236}">
                            <a16:creationId xmlns:a16="http://schemas.microsoft.com/office/drawing/2014/main" id="{29C0B669-DB15-5B4C-A63E-F989ACA1BD1C}"/>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Vertical Title 1"/>
          <p:cNvSpPr>
            <a:spLocks noGrp="1"/>
          </p:cNvSpPr>
          <p:nvPr>
            <p:ph type="title" orient="vert"/>
          </p:nvPr>
        </p:nvSpPr>
        <p:spPr>
          <a:xfrm>
            <a:off x="9910401" y="521723"/>
            <a:ext cx="3113892" cy="8700698"/>
          </a:xfrm>
        </p:spPr>
        <p:txBody>
          <a:bodyPr vert="eaVert"/>
          <a:lstStyle/>
          <a:p>
            <a:r>
              <a:rPr lang="nl-NL"/>
              <a:t>Click to edit Master title style</a:t>
            </a:r>
          </a:p>
        </p:txBody>
      </p:sp>
      <p:sp>
        <p:nvSpPr>
          <p:cNvPr id="3" name="Vertical Text Placeholder 2"/>
          <p:cNvSpPr>
            <a:spLocks noGrp="1"/>
          </p:cNvSpPr>
          <p:nvPr>
            <p:ph type="body" orient="vert" idx="1"/>
          </p:nvPr>
        </p:nvSpPr>
        <p:spPr>
          <a:xfrm>
            <a:off x="564028" y="521723"/>
            <a:ext cx="9120764" cy="8700698"/>
          </a:xfrm>
        </p:spPr>
        <p:txBody>
          <a:bodyPr vert="eaVert"/>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5" name="Footer Placeholder 4">
            <a:extLst>
              <a:ext uri="{FF2B5EF4-FFF2-40B4-BE49-F238E27FC236}">
                <a16:creationId xmlns:a16="http://schemas.microsoft.com/office/drawing/2014/main" id="{CC4668F3-3D7E-574C-A3BB-C88664F443F0}"/>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DBEBBC9-76DD-E547-BF86-B9021A8BBDC5}"/>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AE6481B5-0871-A144-AE2A-F17E7B00EB1B}" type="slidenum">
              <a:rPr lang="nl-NL" altLang="nl-NL"/>
              <a:pPr>
                <a:defRPr/>
              </a:pPr>
              <a:t>‹nr.›</a:t>
            </a:fld>
            <a:endParaRPr lang="nl-NL" altLang="nl-NL"/>
          </a:p>
        </p:txBody>
      </p:sp>
    </p:spTree>
    <p:extLst>
      <p:ext uri="{BB962C8B-B14F-4D97-AF65-F5344CB8AC3E}">
        <p14:creationId xmlns:p14="http://schemas.microsoft.com/office/powerpoint/2010/main" val="100014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199109" y="1570500"/>
            <a:ext cx="11139727" cy="1047000"/>
          </a:xfrm>
        </p:spPr>
        <p:txBody>
          <a:bodyPr>
            <a:noAutofit/>
          </a:bodyPr>
          <a:lstStyle>
            <a:lvl1pPr>
              <a:defRPr sz="3900">
                <a:solidFill>
                  <a:srgbClr val="00A9F3"/>
                </a:solidFill>
              </a:defRPr>
            </a:lvl1pPr>
          </a:lstStyle>
          <a:p>
            <a:r>
              <a:rPr lang="nl-NL"/>
              <a:t>Klik om de stijl te bewerken</a:t>
            </a:r>
            <a:endParaRPr lang="nl-NL" dirty="0"/>
          </a:p>
        </p:txBody>
      </p:sp>
      <p:sp>
        <p:nvSpPr>
          <p:cNvPr id="3" name="Tijdelijke aanduiding voor inhoud 2"/>
          <p:cNvSpPr>
            <a:spLocks noGrp="1"/>
          </p:cNvSpPr>
          <p:nvPr>
            <p:ph idx="1"/>
          </p:nvPr>
        </p:nvSpPr>
        <p:spPr/>
        <p:txBody>
          <a:bodyPr>
            <a:noAutofit/>
          </a:bodyPr>
          <a:lstStyle>
            <a:lvl1pPr marL="331038" indent="-33103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984481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199109" y="1570500"/>
            <a:ext cx="11139727" cy="1047000"/>
          </a:xfrm>
        </p:spPr>
        <p:txBody>
          <a:bodyPr>
            <a:noAutofit/>
          </a:bodyPr>
          <a:lstStyle>
            <a:lvl1pPr>
              <a:defRPr sz="3900"/>
            </a:lvl1pPr>
          </a:lstStyle>
          <a:p>
            <a:r>
              <a:rPr lang="nl-NL"/>
              <a:t>Klik om de stijl te bewerken</a:t>
            </a:r>
            <a:endParaRPr lang="nl-NL" dirty="0"/>
          </a:p>
        </p:txBody>
      </p:sp>
      <p:sp>
        <p:nvSpPr>
          <p:cNvPr id="3" name="Tijdelijke aanduiding voor inhoud 2"/>
          <p:cNvSpPr>
            <a:spLocks noGrp="1"/>
          </p:cNvSpPr>
          <p:nvPr>
            <p:ph idx="1"/>
          </p:nvPr>
        </p:nvSpPr>
        <p:spPr>
          <a:xfrm>
            <a:off x="1199110" y="2617500"/>
            <a:ext cx="5395992" cy="654375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8" name="Tijdelijke aanduiding voor inhoud 2"/>
          <p:cNvSpPr>
            <a:spLocks noGrp="1"/>
          </p:cNvSpPr>
          <p:nvPr>
            <p:ph idx="10"/>
          </p:nvPr>
        </p:nvSpPr>
        <p:spPr>
          <a:xfrm>
            <a:off x="6941511" y="2617500"/>
            <a:ext cx="5395992" cy="654375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9695507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199109" y="1570500"/>
            <a:ext cx="11139727" cy="1047000"/>
          </a:xfrm>
        </p:spPr>
        <p:txBody>
          <a:bodyPr>
            <a:noAutofit/>
          </a:bodyPr>
          <a:lstStyle>
            <a:lvl1pPr>
              <a:defRPr sz="3900"/>
            </a:lvl1pPr>
          </a:lstStyle>
          <a:p>
            <a:r>
              <a:rPr lang="nl-NL"/>
              <a:t>Klik om de stijl te bewerken</a:t>
            </a:r>
            <a:endParaRPr lang="nl-NL" dirty="0"/>
          </a:p>
        </p:txBody>
      </p:sp>
    </p:spTree>
    <p:extLst>
      <p:ext uri="{BB962C8B-B14F-4D97-AF65-F5344CB8AC3E}">
        <p14:creationId xmlns:p14="http://schemas.microsoft.com/office/powerpoint/2010/main" val="3881218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199109" y="1570500"/>
            <a:ext cx="11139727" cy="759075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35631861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72435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kstdia: aflopend bee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75E63812-F8DE-AC48-8ECF-AFBF01D94176}"/>
              </a:ext>
            </a:extLst>
          </p:cNvPr>
          <p:cNvSpPr/>
          <p:nvPr userDrawn="1"/>
        </p:nvSpPr>
        <p:spPr>
          <a:xfrm>
            <a:off x="0" y="0"/>
            <a:ext cx="13536613" cy="9972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12827" tIns="56414" rIns="112827" bIns="56414" anchor="ctr"/>
          <a:lstStyle/>
          <a:p>
            <a:pPr algn="ctr" defTabSz="1126310" eaLnBrk="1" hangingPunct="1">
              <a:defRPr/>
            </a:pPr>
            <a:endParaRPr lang="nl-NL" sz="3000">
              <a:solidFill>
                <a:srgbClr val="FFFFFF"/>
              </a:solidFill>
            </a:endParaRPr>
          </a:p>
        </p:txBody>
      </p:sp>
      <p:grpSp>
        <p:nvGrpSpPr>
          <p:cNvPr id="3" name="Groep 1">
            <a:extLst>
              <a:ext uri="{FF2B5EF4-FFF2-40B4-BE49-F238E27FC236}">
                <a16:creationId xmlns:a16="http://schemas.microsoft.com/office/drawing/2014/main" id="{3FE66A43-E562-714B-B254-D62CCF210F76}"/>
              </a:ext>
            </a:extLst>
          </p:cNvPr>
          <p:cNvGrpSpPr/>
          <p:nvPr userDrawn="1"/>
        </p:nvGrpSpPr>
        <p:grpSpPr>
          <a:xfrm>
            <a:off x="-8187" y="9329927"/>
            <a:ext cx="5495724" cy="653300"/>
            <a:chOff x="0" y="6408737"/>
            <a:chExt cx="4949825" cy="449261"/>
          </a:xfrm>
          <a:solidFill>
            <a:schemeClr val="bg2"/>
          </a:solidFill>
        </p:grpSpPr>
        <p:sp>
          <p:nvSpPr>
            <p:cNvPr id="4" name="Freeform 5">
              <a:extLst>
                <a:ext uri="{FF2B5EF4-FFF2-40B4-BE49-F238E27FC236}">
                  <a16:creationId xmlns:a16="http://schemas.microsoft.com/office/drawing/2014/main" id="{75D676C8-67AF-E142-9C09-3B837B073ED2}"/>
                </a:ext>
              </a:extLst>
            </p:cNvPr>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a:solidFill>
                  <a:srgbClr val="000000"/>
                </a:solidFill>
                <a:ea typeface="ＭＳ Ｐゴシック" charset="-128"/>
                <a:cs typeface="+mn-cs"/>
              </a:endParaRPr>
            </a:p>
          </p:txBody>
        </p:sp>
        <p:sp>
          <p:nvSpPr>
            <p:cNvPr id="5" name="Freeform 5">
              <a:extLst>
                <a:ext uri="{FF2B5EF4-FFF2-40B4-BE49-F238E27FC236}">
                  <a16:creationId xmlns:a16="http://schemas.microsoft.com/office/drawing/2014/main" id="{D451F826-1651-8D4C-86C7-07FECA5963E9}"/>
                </a:ext>
              </a:extLst>
            </p:cNvPr>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a:solidFill>
                  <a:srgbClr val="000000"/>
                </a:solidFill>
                <a:ea typeface="ＭＳ Ｐゴシック" charset="-128"/>
                <a:cs typeface="+mn-cs"/>
              </a:endParaRPr>
            </a:p>
          </p:txBody>
        </p:sp>
      </p:grpSp>
      <p:pic>
        <p:nvPicPr>
          <p:cNvPr id="6" name="Afbeelding 17">
            <a:extLst>
              <a:ext uri="{FF2B5EF4-FFF2-40B4-BE49-F238E27FC236}">
                <a16:creationId xmlns:a16="http://schemas.microsoft.com/office/drawing/2014/main" id="{787EEECB-BC12-2D48-94A3-F1AFC9E4A9E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50" y="0"/>
            <a:ext cx="2386013"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9560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B4CBCB47-6472-3549-AED3-30F5A272AFE4}"/>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3074" name="think-cell Slide" r:id="rId7" imgW="0" imgH="0" progId="TCLayout.ActiveDocument.1">
                  <p:embed/>
                </p:oleObj>
              </mc:Choice>
              <mc:Fallback>
                <p:oleObj name="think-cell Slide" r:id="rId7" imgW="0" imgH="0" progId="TCLayout.ActiveDocument.1">
                  <p:embed/>
                  <p:pic>
                    <p:nvPicPr>
                      <p:cNvPr id="4" name="Rectangle 1" hidden="1">
                        <a:extLst>
                          <a:ext uri="{FF2B5EF4-FFF2-40B4-BE49-F238E27FC236}">
                            <a16:creationId xmlns:a16="http://schemas.microsoft.com/office/drawing/2014/main" id="{B4CBCB47-6472-3549-AED3-30F5A272AFE4}"/>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5">
            <a:extLst>
              <a:ext uri="{FF2B5EF4-FFF2-40B4-BE49-F238E27FC236}">
                <a16:creationId xmlns:a16="http://schemas.microsoft.com/office/drawing/2014/main" id="{EB47BE5B-28CE-FF40-A4D0-D12E086B1A00}"/>
              </a:ext>
            </a:extLst>
          </p:cNvPr>
          <p:cNvSpPr>
            <a:spLocks noChangeArrowheads="1"/>
          </p:cNvSpPr>
          <p:nvPr userDrawn="1">
            <p:custDataLst>
              <p:tags r:id="rId3"/>
            </p:custDataLst>
          </p:nvPr>
        </p:nvSpPr>
        <p:spPr bwMode="auto">
          <a:xfrm rot="16200000">
            <a:off x="11687175" y="8135938"/>
            <a:ext cx="3363913"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lIns="0" tIns="0" rIns="0" bIns="0"/>
          <a:lstStyle>
            <a:lvl1pPr defTabSz="1339850" eaLnBrk="0" hangingPunct="0">
              <a:defRPr>
                <a:solidFill>
                  <a:schemeClr val="tx1"/>
                </a:solidFill>
                <a:latin typeface="Arial" charset="0"/>
                <a:cs typeface="Arial" charset="0"/>
              </a:defRPr>
            </a:lvl1pPr>
            <a:lvl2pPr marL="742950" indent="-285750" defTabSz="1339850" eaLnBrk="0" hangingPunct="0">
              <a:defRPr>
                <a:solidFill>
                  <a:schemeClr val="tx1"/>
                </a:solidFill>
                <a:latin typeface="Arial" charset="0"/>
                <a:cs typeface="Arial" charset="0"/>
              </a:defRPr>
            </a:lvl2pPr>
            <a:lvl3pPr marL="1143000" indent="-228600" defTabSz="1339850" eaLnBrk="0" hangingPunct="0">
              <a:defRPr>
                <a:solidFill>
                  <a:schemeClr val="tx1"/>
                </a:solidFill>
                <a:latin typeface="Arial" charset="0"/>
                <a:cs typeface="Arial" charset="0"/>
              </a:defRPr>
            </a:lvl3pPr>
            <a:lvl4pPr marL="1600200" indent="-228600" defTabSz="1339850" eaLnBrk="0" hangingPunct="0">
              <a:defRPr>
                <a:solidFill>
                  <a:schemeClr val="tx1"/>
                </a:solidFill>
                <a:latin typeface="Arial" charset="0"/>
                <a:cs typeface="Arial" charset="0"/>
              </a:defRPr>
            </a:lvl4pPr>
            <a:lvl5pPr marL="2057400" indent="-228600" defTabSz="1339850" eaLnBrk="0" hangingPunct="0">
              <a:defRPr>
                <a:solidFill>
                  <a:schemeClr val="tx1"/>
                </a:solidFill>
                <a:latin typeface="Arial" charset="0"/>
                <a:cs typeface="Arial" charset="0"/>
              </a:defRPr>
            </a:lvl5pPr>
            <a:lvl6pPr marL="2514600" indent="-228600" defTabSz="1339850" eaLnBrk="0" fontAlgn="base" hangingPunct="0">
              <a:spcBef>
                <a:spcPct val="0"/>
              </a:spcBef>
              <a:spcAft>
                <a:spcPct val="0"/>
              </a:spcAft>
              <a:defRPr>
                <a:solidFill>
                  <a:schemeClr val="tx1"/>
                </a:solidFill>
                <a:latin typeface="Arial" charset="0"/>
                <a:cs typeface="Arial" charset="0"/>
              </a:defRPr>
            </a:lvl6pPr>
            <a:lvl7pPr marL="2971800" indent="-228600" defTabSz="1339850" eaLnBrk="0" fontAlgn="base" hangingPunct="0">
              <a:spcBef>
                <a:spcPct val="0"/>
              </a:spcBef>
              <a:spcAft>
                <a:spcPct val="0"/>
              </a:spcAft>
              <a:defRPr>
                <a:solidFill>
                  <a:schemeClr val="tx1"/>
                </a:solidFill>
                <a:latin typeface="Arial" charset="0"/>
                <a:cs typeface="Arial" charset="0"/>
              </a:defRPr>
            </a:lvl7pPr>
            <a:lvl8pPr marL="3429000" indent="-228600" defTabSz="1339850" eaLnBrk="0" fontAlgn="base" hangingPunct="0">
              <a:spcBef>
                <a:spcPct val="0"/>
              </a:spcBef>
              <a:spcAft>
                <a:spcPct val="0"/>
              </a:spcAft>
              <a:defRPr>
                <a:solidFill>
                  <a:schemeClr val="tx1"/>
                </a:solidFill>
                <a:latin typeface="Arial" charset="0"/>
                <a:cs typeface="Arial" charset="0"/>
              </a:defRPr>
            </a:lvl8pPr>
            <a:lvl9pPr marL="3886200" indent="-228600" defTabSz="1339850" eaLnBrk="0" fontAlgn="base" hangingPunct="0">
              <a:spcBef>
                <a:spcPct val="0"/>
              </a:spcBef>
              <a:spcAft>
                <a:spcPct val="0"/>
              </a:spcAft>
              <a:defRPr>
                <a:solidFill>
                  <a:schemeClr val="tx1"/>
                </a:solidFill>
                <a:latin typeface="Arial" charset="0"/>
                <a:cs typeface="Arial" charset="0"/>
              </a:defRPr>
            </a:lvl9pPr>
          </a:lstStyle>
          <a:p>
            <a:pPr eaLnBrk="1" hangingPunct="1">
              <a:lnSpc>
                <a:spcPts val="1636"/>
              </a:lnSpc>
              <a:defRPr/>
            </a:pPr>
            <a:r>
              <a:rPr lang="en-US" altLang="nl-NL" sz="935">
                <a:solidFill>
                  <a:schemeClr val="tx2"/>
                </a:solidFill>
              </a:rPr>
              <a:t>© 2010 Deloitte Touche Tohmatsu</a:t>
            </a:r>
          </a:p>
        </p:txBody>
      </p:sp>
      <p:sp>
        <p:nvSpPr>
          <p:cNvPr id="2" name="Title 1"/>
          <p:cNvSpPr>
            <a:spLocks noGrp="1"/>
          </p:cNvSpPr>
          <p:nvPr>
            <p:ph type="title"/>
          </p:nvPr>
        </p:nvSpPr>
        <p:spPr/>
        <p:txBody>
          <a:bodyPr/>
          <a:lstStyle/>
          <a:p>
            <a:r>
              <a:rPr lang="nl-NL"/>
              <a:t>Click to edit Master title style</a:t>
            </a:r>
          </a:p>
        </p:txBody>
      </p:sp>
      <p:sp>
        <p:nvSpPr>
          <p:cNvPr id="3" name="Content Placeholder 2"/>
          <p:cNvSpPr>
            <a:spLocks noGrp="1"/>
          </p:cNvSpPr>
          <p:nvPr>
            <p:ph idx="1"/>
          </p:nvPr>
        </p:nvSpPr>
        <p:spPr/>
        <p:txBody>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6" name="Footer Placeholder 4">
            <a:extLst>
              <a:ext uri="{FF2B5EF4-FFF2-40B4-BE49-F238E27FC236}">
                <a16:creationId xmlns:a16="http://schemas.microsoft.com/office/drawing/2014/main" id="{EE465565-508C-9145-A6E2-CC3025B69FFE}"/>
              </a:ext>
            </a:extLst>
          </p:cNvPr>
          <p:cNvSpPr>
            <a:spLocks noGrp="1" noChangeArrowheads="1"/>
          </p:cNvSpPr>
          <p:nvPr>
            <p:ph type="ftr" sz="quarter" idx="10"/>
            <p:custDataLst>
              <p:tags r:id="rId4"/>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06550057-5A1B-9B4F-B4F6-D6574B9A1A8C}"/>
              </a:ext>
            </a:extLst>
          </p:cNvPr>
          <p:cNvSpPr>
            <a:spLocks noGrp="1" noChangeArrowheads="1"/>
          </p:cNvSpPr>
          <p:nvPr>
            <p:ph type="sldNum" sz="quarter" idx="11"/>
            <p:custDataLst>
              <p:tags r:id="rId5"/>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C402140-0CF5-3447-A250-1E398EE46DA9}" type="slidenum">
              <a:rPr lang="nl-NL" altLang="nl-NL"/>
              <a:pPr>
                <a:defRPr/>
              </a:pPr>
              <a:t>‹nr.›</a:t>
            </a:fld>
            <a:endParaRPr lang="nl-NL" altLang="nl-NL"/>
          </a:p>
        </p:txBody>
      </p:sp>
    </p:spTree>
    <p:extLst>
      <p:ext uri="{BB962C8B-B14F-4D97-AF65-F5344CB8AC3E}">
        <p14:creationId xmlns:p14="http://schemas.microsoft.com/office/powerpoint/2010/main" val="258924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53A69752-50FB-A249-985E-62A486AF16D4}"/>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4098" name="think-cell Slide" r:id="rId6" imgW="0" imgH="0" progId="TCLayout.ActiveDocument.1">
                  <p:embed/>
                </p:oleObj>
              </mc:Choice>
              <mc:Fallback>
                <p:oleObj name="think-cell Slide" r:id="rId6" imgW="0" imgH="0" progId="TCLayout.ActiveDocument.1">
                  <p:embed/>
                  <p:pic>
                    <p:nvPicPr>
                      <p:cNvPr id="4" name="Rectangle 1" hidden="1">
                        <a:extLst>
                          <a:ext uri="{FF2B5EF4-FFF2-40B4-BE49-F238E27FC236}">
                            <a16:creationId xmlns:a16="http://schemas.microsoft.com/office/drawing/2014/main" id="{53A69752-50FB-A249-985E-62A486AF16D4}"/>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1069300" y="6408373"/>
            <a:ext cx="11506121" cy="1980684"/>
          </a:xfrm>
        </p:spPr>
        <p:txBody>
          <a:bodyPr/>
          <a:lstStyle>
            <a:lvl1pPr algn="l">
              <a:defRPr sz="5817" b="1" cap="all"/>
            </a:lvl1pPr>
          </a:lstStyle>
          <a:p>
            <a:r>
              <a:rPr lang="nl-NL"/>
              <a:t>Click to edit Master title style</a:t>
            </a:r>
          </a:p>
        </p:txBody>
      </p:sp>
      <p:sp>
        <p:nvSpPr>
          <p:cNvPr id="3" name="Text Placeholder 2"/>
          <p:cNvSpPr>
            <a:spLocks noGrp="1"/>
          </p:cNvSpPr>
          <p:nvPr>
            <p:ph type="body" idx="1"/>
          </p:nvPr>
        </p:nvSpPr>
        <p:spPr>
          <a:xfrm>
            <a:off x="1069300" y="4226846"/>
            <a:ext cx="11506121" cy="2181522"/>
          </a:xfrm>
        </p:spPr>
        <p:txBody>
          <a:bodyPr anchor="b"/>
          <a:lstStyle>
            <a:lvl1pPr marL="0" indent="0">
              <a:buNone/>
              <a:defRPr sz="2908"/>
            </a:lvl1pPr>
            <a:lvl2pPr marL="664851" indent="0">
              <a:buNone/>
              <a:defRPr sz="2597"/>
            </a:lvl2pPr>
            <a:lvl3pPr marL="1329702" indent="0">
              <a:buNone/>
              <a:defRPr sz="2285"/>
            </a:lvl3pPr>
            <a:lvl4pPr marL="1994553" indent="0">
              <a:buNone/>
              <a:defRPr sz="2077"/>
            </a:lvl4pPr>
            <a:lvl5pPr marL="2659404" indent="0">
              <a:buNone/>
              <a:defRPr sz="2077"/>
            </a:lvl5pPr>
            <a:lvl6pPr marL="3324255" indent="0">
              <a:buNone/>
              <a:defRPr sz="2077"/>
            </a:lvl6pPr>
            <a:lvl7pPr marL="3989107" indent="0">
              <a:buNone/>
              <a:defRPr sz="2077"/>
            </a:lvl7pPr>
            <a:lvl8pPr marL="4653958" indent="0">
              <a:buNone/>
              <a:defRPr sz="2077"/>
            </a:lvl8pPr>
            <a:lvl9pPr marL="5318809" indent="0">
              <a:buNone/>
              <a:defRPr sz="2077"/>
            </a:lvl9pPr>
          </a:lstStyle>
          <a:p>
            <a:pPr lvl="0"/>
            <a:r>
              <a:rPr lang="nl-NL"/>
              <a:t>Click to edit Master text styles</a:t>
            </a:r>
          </a:p>
        </p:txBody>
      </p:sp>
      <p:sp>
        <p:nvSpPr>
          <p:cNvPr id="5" name="Footer Placeholder 4">
            <a:extLst>
              <a:ext uri="{FF2B5EF4-FFF2-40B4-BE49-F238E27FC236}">
                <a16:creationId xmlns:a16="http://schemas.microsoft.com/office/drawing/2014/main" id="{F85631D5-64EF-A843-B750-060C38F60F8D}"/>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DD545BC4-ADDD-AB45-B6A7-A788A4871D9A}"/>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2E4D0C9E-7E3B-D047-8CBB-F559C3583E37}" type="slidenum">
              <a:rPr lang="nl-NL" altLang="nl-NL"/>
              <a:pPr>
                <a:defRPr/>
              </a:pPr>
              <a:t>‹nr.›</a:t>
            </a:fld>
            <a:endParaRPr lang="nl-NL" altLang="nl-NL"/>
          </a:p>
        </p:txBody>
      </p:sp>
    </p:spTree>
    <p:extLst>
      <p:ext uri="{BB962C8B-B14F-4D97-AF65-F5344CB8AC3E}">
        <p14:creationId xmlns:p14="http://schemas.microsoft.com/office/powerpoint/2010/main" val="78637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DC2A7940-B483-5B46-A0A2-21E404491F32}"/>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5122" name="think-cell Slide" r:id="rId6" imgW="0" imgH="0" progId="TCLayout.ActiveDocument.1">
                  <p:embed/>
                </p:oleObj>
              </mc:Choice>
              <mc:Fallback>
                <p:oleObj name="think-cell Slide" r:id="rId6" imgW="0" imgH="0" progId="TCLayout.ActiveDocument.1">
                  <p:embed/>
                  <p:pic>
                    <p:nvPicPr>
                      <p:cNvPr id="5" name="Rectangle 1" hidden="1">
                        <a:extLst>
                          <a:ext uri="{FF2B5EF4-FFF2-40B4-BE49-F238E27FC236}">
                            <a16:creationId xmlns:a16="http://schemas.microsoft.com/office/drawing/2014/main" id="{DC2A7940-B483-5B46-A0A2-21E404491F3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nl-NL"/>
              <a:t>Click to edit Master title style</a:t>
            </a:r>
          </a:p>
        </p:txBody>
      </p:sp>
      <p:sp>
        <p:nvSpPr>
          <p:cNvPr id="3" name="Content Placeholder 2"/>
          <p:cNvSpPr>
            <a:spLocks noGrp="1"/>
          </p:cNvSpPr>
          <p:nvPr>
            <p:ph sz="half" idx="1"/>
          </p:nvPr>
        </p:nvSpPr>
        <p:spPr>
          <a:xfrm>
            <a:off x="564028" y="1939132"/>
            <a:ext cx="6100875" cy="7283285"/>
          </a:xfrm>
        </p:spPr>
        <p:txBody>
          <a:bodyPr/>
          <a:lstStyle>
            <a:lvl1pPr>
              <a:defRPr sz="4051"/>
            </a:lvl1pPr>
            <a:lvl2pPr>
              <a:defRPr sz="3532"/>
            </a:lvl2pPr>
            <a:lvl3pPr>
              <a:defRPr sz="2908"/>
            </a:lvl3pPr>
            <a:lvl4pPr>
              <a:defRPr sz="2597"/>
            </a:lvl4pPr>
            <a:lvl5pPr>
              <a:defRPr sz="2597"/>
            </a:lvl5pPr>
            <a:lvl6pPr>
              <a:defRPr sz="2597"/>
            </a:lvl6pPr>
            <a:lvl7pPr>
              <a:defRPr sz="2597"/>
            </a:lvl7pPr>
            <a:lvl8pPr>
              <a:defRPr sz="2597"/>
            </a:lvl8pPr>
            <a:lvl9pPr>
              <a:defRPr sz="2597"/>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4" name="Content Placeholder 3"/>
          <p:cNvSpPr>
            <a:spLocks noGrp="1"/>
          </p:cNvSpPr>
          <p:nvPr>
            <p:ph sz="half" idx="2"/>
          </p:nvPr>
        </p:nvSpPr>
        <p:spPr>
          <a:xfrm>
            <a:off x="6890515" y="1939132"/>
            <a:ext cx="6100875" cy="7283285"/>
          </a:xfrm>
        </p:spPr>
        <p:txBody>
          <a:bodyPr/>
          <a:lstStyle>
            <a:lvl1pPr>
              <a:defRPr sz="4051"/>
            </a:lvl1pPr>
            <a:lvl2pPr>
              <a:defRPr sz="3532"/>
            </a:lvl2pPr>
            <a:lvl3pPr>
              <a:defRPr sz="2908"/>
            </a:lvl3pPr>
            <a:lvl4pPr>
              <a:defRPr sz="2597"/>
            </a:lvl4pPr>
            <a:lvl5pPr>
              <a:defRPr sz="2597"/>
            </a:lvl5pPr>
            <a:lvl6pPr>
              <a:defRPr sz="2597"/>
            </a:lvl6pPr>
            <a:lvl7pPr>
              <a:defRPr sz="2597"/>
            </a:lvl7pPr>
            <a:lvl8pPr>
              <a:defRPr sz="2597"/>
            </a:lvl8pPr>
            <a:lvl9pPr>
              <a:defRPr sz="2597"/>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6" name="Footer Placeholder 4">
            <a:extLst>
              <a:ext uri="{FF2B5EF4-FFF2-40B4-BE49-F238E27FC236}">
                <a16:creationId xmlns:a16="http://schemas.microsoft.com/office/drawing/2014/main" id="{74216135-6B6F-A847-8F9E-B8690B0CDE1A}"/>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4C03C4AC-7266-434B-A9DE-295DF9483F84}"/>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57A135E-4C15-4546-8173-02EAFE533B75}" type="slidenum">
              <a:rPr lang="nl-NL" altLang="nl-NL"/>
              <a:pPr>
                <a:defRPr/>
              </a:pPr>
              <a:t>‹nr.›</a:t>
            </a:fld>
            <a:endParaRPr lang="nl-NL" altLang="nl-NL"/>
          </a:p>
        </p:txBody>
      </p:sp>
    </p:spTree>
    <p:extLst>
      <p:ext uri="{BB962C8B-B14F-4D97-AF65-F5344CB8AC3E}">
        <p14:creationId xmlns:p14="http://schemas.microsoft.com/office/powerpoint/2010/main" val="1531786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aphicFrame>
        <p:nvGraphicFramePr>
          <p:cNvPr id="7" name="Rectangle 1" hidden="1">
            <a:extLst>
              <a:ext uri="{FF2B5EF4-FFF2-40B4-BE49-F238E27FC236}">
                <a16:creationId xmlns:a16="http://schemas.microsoft.com/office/drawing/2014/main" id="{2EB14C62-E984-0346-8FDF-BDBAF87143C8}"/>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6146" name="think-cell Slide" r:id="rId6" imgW="0" imgH="0" progId="TCLayout.ActiveDocument.1">
                  <p:embed/>
                </p:oleObj>
              </mc:Choice>
              <mc:Fallback>
                <p:oleObj name="think-cell Slide" r:id="rId6" imgW="0" imgH="0" progId="TCLayout.ActiveDocument.1">
                  <p:embed/>
                  <p:pic>
                    <p:nvPicPr>
                      <p:cNvPr id="7" name="Rectangle 1" hidden="1">
                        <a:extLst>
                          <a:ext uri="{FF2B5EF4-FFF2-40B4-BE49-F238E27FC236}">
                            <a16:creationId xmlns:a16="http://schemas.microsoft.com/office/drawing/2014/main" id="{2EB14C62-E984-0346-8FDF-BDBAF87143C8}"/>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676832" y="399369"/>
            <a:ext cx="12182953" cy="1662113"/>
          </a:xfrm>
        </p:spPr>
        <p:txBody>
          <a:bodyPr/>
          <a:lstStyle>
            <a:lvl1pPr>
              <a:defRPr/>
            </a:lvl1pPr>
          </a:lstStyle>
          <a:p>
            <a:r>
              <a:rPr lang="nl-NL"/>
              <a:t>Click to edit Master title style</a:t>
            </a:r>
          </a:p>
        </p:txBody>
      </p:sp>
      <p:sp>
        <p:nvSpPr>
          <p:cNvPr id="3" name="Text Placeholder 2"/>
          <p:cNvSpPr>
            <a:spLocks noGrp="1"/>
          </p:cNvSpPr>
          <p:nvPr>
            <p:ph type="body" idx="1"/>
          </p:nvPr>
        </p:nvSpPr>
        <p:spPr>
          <a:xfrm>
            <a:off x="676831" y="2232315"/>
            <a:ext cx="5981021" cy="930321"/>
          </a:xfrm>
        </p:spPr>
        <p:txBody>
          <a:bodyPr anchor="b"/>
          <a:lstStyle>
            <a:lvl1pPr marL="0" indent="0">
              <a:buNone/>
              <a:defRPr sz="3532" b="1"/>
            </a:lvl1pPr>
            <a:lvl2pPr marL="664851" indent="0">
              <a:buNone/>
              <a:defRPr sz="2908" b="1"/>
            </a:lvl2pPr>
            <a:lvl3pPr marL="1329702" indent="0">
              <a:buNone/>
              <a:defRPr sz="2597" b="1"/>
            </a:lvl3pPr>
            <a:lvl4pPr marL="1994553" indent="0">
              <a:buNone/>
              <a:defRPr sz="2285" b="1"/>
            </a:lvl4pPr>
            <a:lvl5pPr marL="2659404" indent="0">
              <a:buNone/>
              <a:defRPr sz="2285" b="1"/>
            </a:lvl5pPr>
            <a:lvl6pPr marL="3324255" indent="0">
              <a:buNone/>
              <a:defRPr sz="2285" b="1"/>
            </a:lvl6pPr>
            <a:lvl7pPr marL="3989107" indent="0">
              <a:buNone/>
              <a:defRPr sz="2285" b="1"/>
            </a:lvl7pPr>
            <a:lvl8pPr marL="4653958" indent="0">
              <a:buNone/>
              <a:defRPr sz="2285" b="1"/>
            </a:lvl8pPr>
            <a:lvl9pPr marL="5318809" indent="0">
              <a:buNone/>
              <a:defRPr sz="2285" b="1"/>
            </a:lvl9pPr>
          </a:lstStyle>
          <a:p>
            <a:pPr lvl="0"/>
            <a:r>
              <a:rPr lang="nl-NL"/>
              <a:t>Click to edit Master text styles</a:t>
            </a:r>
          </a:p>
        </p:txBody>
      </p:sp>
      <p:sp>
        <p:nvSpPr>
          <p:cNvPr id="4" name="Content Placeholder 3"/>
          <p:cNvSpPr>
            <a:spLocks noGrp="1"/>
          </p:cNvSpPr>
          <p:nvPr>
            <p:ph sz="half" idx="2"/>
          </p:nvPr>
        </p:nvSpPr>
        <p:spPr>
          <a:xfrm>
            <a:off x="676831" y="3162632"/>
            <a:ext cx="5981021" cy="5745831"/>
          </a:xfrm>
        </p:spPr>
        <p:txBody>
          <a:bodyPr/>
          <a:lstStyle>
            <a:lvl1pPr>
              <a:defRPr sz="3532"/>
            </a:lvl1pPr>
            <a:lvl2pPr>
              <a:defRPr sz="2908"/>
            </a:lvl2pPr>
            <a:lvl3pPr>
              <a:defRPr sz="2597"/>
            </a:lvl3pPr>
            <a:lvl4pPr>
              <a:defRPr sz="2285"/>
            </a:lvl4pPr>
            <a:lvl5pPr>
              <a:defRPr sz="2285"/>
            </a:lvl5pPr>
            <a:lvl6pPr>
              <a:defRPr sz="2285"/>
            </a:lvl6pPr>
            <a:lvl7pPr>
              <a:defRPr sz="2285"/>
            </a:lvl7pPr>
            <a:lvl8pPr>
              <a:defRPr sz="2285"/>
            </a:lvl8pPr>
            <a:lvl9pPr>
              <a:defRPr sz="2285"/>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5" name="Text Placeholder 4"/>
          <p:cNvSpPr>
            <a:spLocks noGrp="1"/>
          </p:cNvSpPr>
          <p:nvPr>
            <p:ph type="body" sz="quarter" idx="3"/>
          </p:nvPr>
        </p:nvSpPr>
        <p:spPr>
          <a:xfrm>
            <a:off x="6876414" y="2232315"/>
            <a:ext cx="5983372" cy="930321"/>
          </a:xfrm>
        </p:spPr>
        <p:txBody>
          <a:bodyPr anchor="b"/>
          <a:lstStyle>
            <a:lvl1pPr marL="0" indent="0">
              <a:buNone/>
              <a:defRPr sz="3532" b="1"/>
            </a:lvl1pPr>
            <a:lvl2pPr marL="664851" indent="0">
              <a:buNone/>
              <a:defRPr sz="2908" b="1"/>
            </a:lvl2pPr>
            <a:lvl3pPr marL="1329702" indent="0">
              <a:buNone/>
              <a:defRPr sz="2597" b="1"/>
            </a:lvl3pPr>
            <a:lvl4pPr marL="1994553" indent="0">
              <a:buNone/>
              <a:defRPr sz="2285" b="1"/>
            </a:lvl4pPr>
            <a:lvl5pPr marL="2659404" indent="0">
              <a:buNone/>
              <a:defRPr sz="2285" b="1"/>
            </a:lvl5pPr>
            <a:lvl6pPr marL="3324255" indent="0">
              <a:buNone/>
              <a:defRPr sz="2285" b="1"/>
            </a:lvl6pPr>
            <a:lvl7pPr marL="3989107" indent="0">
              <a:buNone/>
              <a:defRPr sz="2285" b="1"/>
            </a:lvl7pPr>
            <a:lvl8pPr marL="4653958" indent="0">
              <a:buNone/>
              <a:defRPr sz="2285" b="1"/>
            </a:lvl8pPr>
            <a:lvl9pPr marL="5318809" indent="0">
              <a:buNone/>
              <a:defRPr sz="2285" b="1"/>
            </a:lvl9pPr>
          </a:lstStyle>
          <a:p>
            <a:pPr lvl="0"/>
            <a:r>
              <a:rPr lang="nl-NL"/>
              <a:t>Click to edit Master text styles</a:t>
            </a:r>
          </a:p>
        </p:txBody>
      </p:sp>
      <p:sp>
        <p:nvSpPr>
          <p:cNvPr id="6" name="Content Placeholder 5"/>
          <p:cNvSpPr>
            <a:spLocks noGrp="1"/>
          </p:cNvSpPr>
          <p:nvPr>
            <p:ph sz="quarter" idx="4"/>
          </p:nvPr>
        </p:nvSpPr>
        <p:spPr>
          <a:xfrm>
            <a:off x="6876414" y="3162632"/>
            <a:ext cx="5983372" cy="5745831"/>
          </a:xfrm>
        </p:spPr>
        <p:txBody>
          <a:bodyPr/>
          <a:lstStyle>
            <a:lvl1pPr>
              <a:defRPr sz="3532"/>
            </a:lvl1pPr>
            <a:lvl2pPr>
              <a:defRPr sz="2908"/>
            </a:lvl2pPr>
            <a:lvl3pPr>
              <a:defRPr sz="2597"/>
            </a:lvl3pPr>
            <a:lvl4pPr>
              <a:defRPr sz="2285"/>
            </a:lvl4pPr>
            <a:lvl5pPr>
              <a:defRPr sz="2285"/>
            </a:lvl5pPr>
            <a:lvl6pPr>
              <a:defRPr sz="2285"/>
            </a:lvl6pPr>
            <a:lvl7pPr>
              <a:defRPr sz="2285"/>
            </a:lvl7pPr>
            <a:lvl8pPr>
              <a:defRPr sz="2285"/>
            </a:lvl8pPr>
            <a:lvl9pPr>
              <a:defRPr sz="2285"/>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8" name="Rectangle 4">
            <a:extLst>
              <a:ext uri="{FF2B5EF4-FFF2-40B4-BE49-F238E27FC236}">
                <a16:creationId xmlns:a16="http://schemas.microsoft.com/office/drawing/2014/main" id="{0FDFB9AD-DD62-9B4E-A8B9-3860D8882A27}"/>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9" name="Rectangle 5">
            <a:extLst>
              <a:ext uri="{FF2B5EF4-FFF2-40B4-BE49-F238E27FC236}">
                <a16:creationId xmlns:a16="http://schemas.microsoft.com/office/drawing/2014/main" id="{C7F41A68-3227-5645-A1C5-434389CCF85A}"/>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26741B86-0FBB-C346-93CE-64045A0CEE7A}" type="slidenum">
              <a:rPr lang="nl-NL" altLang="nl-NL"/>
              <a:pPr>
                <a:defRPr/>
              </a:pPr>
              <a:t>‹nr.›</a:t>
            </a:fld>
            <a:endParaRPr lang="nl-NL" altLang="nl-NL"/>
          </a:p>
        </p:txBody>
      </p:sp>
    </p:spTree>
    <p:extLst>
      <p:ext uri="{BB962C8B-B14F-4D97-AF65-F5344CB8AC3E}">
        <p14:creationId xmlns:p14="http://schemas.microsoft.com/office/powerpoint/2010/main" val="3502075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aphicFrame>
        <p:nvGraphicFramePr>
          <p:cNvPr id="3" name="Rectangle 1" hidden="1">
            <a:extLst>
              <a:ext uri="{FF2B5EF4-FFF2-40B4-BE49-F238E27FC236}">
                <a16:creationId xmlns:a16="http://schemas.microsoft.com/office/drawing/2014/main" id="{7C1B35D4-51A8-FA40-A44C-3F7E5B5E6FEA}"/>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7170" name="think-cell Slide" r:id="rId7" imgW="0" imgH="0" progId="TCLayout.ActiveDocument.1">
                  <p:embed/>
                </p:oleObj>
              </mc:Choice>
              <mc:Fallback>
                <p:oleObj name="think-cell Slide" r:id="rId7" imgW="0" imgH="0" progId="TCLayout.ActiveDocument.1">
                  <p:embed/>
                  <p:pic>
                    <p:nvPicPr>
                      <p:cNvPr id="3" name="Rectangle 1" hidden="1">
                        <a:extLst>
                          <a:ext uri="{FF2B5EF4-FFF2-40B4-BE49-F238E27FC236}">
                            <a16:creationId xmlns:a16="http://schemas.microsoft.com/office/drawing/2014/main" id="{7C1B35D4-51A8-FA40-A44C-3F7E5B5E6FE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Rectangle 5">
            <a:extLst>
              <a:ext uri="{FF2B5EF4-FFF2-40B4-BE49-F238E27FC236}">
                <a16:creationId xmlns:a16="http://schemas.microsoft.com/office/drawing/2014/main" id="{0E52EED8-AA20-9943-AF87-0BC960ACED17}"/>
              </a:ext>
            </a:extLst>
          </p:cNvPr>
          <p:cNvSpPr>
            <a:spLocks noChangeArrowheads="1"/>
          </p:cNvSpPr>
          <p:nvPr userDrawn="1">
            <p:custDataLst>
              <p:tags r:id="rId3"/>
            </p:custDataLst>
          </p:nvPr>
        </p:nvSpPr>
        <p:spPr bwMode="auto">
          <a:xfrm rot="16200000">
            <a:off x="11687175" y="8135938"/>
            <a:ext cx="3363913"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lIns="0" tIns="0" rIns="0" bIns="0"/>
          <a:lstStyle>
            <a:lvl1pPr defTabSz="1339850" eaLnBrk="0" hangingPunct="0">
              <a:defRPr>
                <a:solidFill>
                  <a:schemeClr val="tx1"/>
                </a:solidFill>
                <a:latin typeface="Arial" charset="0"/>
                <a:cs typeface="Arial" charset="0"/>
              </a:defRPr>
            </a:lvl1pPr>
            <a:lvl2pPr marL="742950" indent="-285750" defTabSz="1339850" eaLnBrk="0" hangingPunct="0">
              <a:defRPr>
                <a:solidFill>
                  <a:schemeClr val="tx1"/>
                </a:solidFill>
                <a:latin typeface="Arial" charset="0"/>
                <a:cs typeface="Arial" charset="0"/>
              </a:defRPr>
            </a:lvl2pPr>
            <a:lvl3pPr marL="1143000" indent="-228600" defTabSz="1339850" eaLnBrk="0" hangingPunct="0">
              <a:defRPr>
                <a:solidFill>
                  <a:schemeClr val="tx1"/>
                </a:solidFill>
                <a:latin typeface="Arial" charset="0"/>
                <a:cs typeface="Arial" charset="0"/>
              </a:defRPr>
            </a:lvl3pPr>
            <a:lvl4pPr marL="1600200" indent="-228600" defTabSz="1339850" eaLnBrk="0" hangingPunct="0">
              <a:defRPr>
                <a:solidFill>
                  <a:schemeClr val="tx1"/>
                </a:solidFill>
                <a:latin typeface="Arial" charset="0"/>
                <a:cs typeface="Arial" charset="0"/>
              </a:defRPr>
            </a:lvl4pPr>
            <a:lvl5pPr marL="2057400" indent="-228600" defTabSz="1339850" eaLnBrk="0" hangingPunct="0">
              <a:defRPr>
                <a:solidFill>
                  <a:schemeClr val="tx1"/>
                </a:solidFill>
                <a:latin typeface="Arial" charset="0"/>
                <a:cs typeface="Arial" charset="0"/>
              </a:defRPr>
            </a:lvl5pPr>
            <a:lvl6pPr marL="2514600" indent="-228600" defTabSz="1339850" eaLnBrk="0" fontAlgn="base" hangingPunct="0">
              <a:spcBef>
                <a:spcPct val="0"/>
              </a:spcBef>
              <a:spcAft>
                <a:spcPct val="0"/>
              </a:spcAft>
              <a:defRPr>
                <a:solidFill>
                  <a:schemeClr val="tx1"/>
                </a:solidFill>
                <a:latin typeface="Arial" charset="0"/>
                <a:cs typeface="Arial" charset="0"/>
              </a:defRPr>
            </a:lvl6pPr>
            <a:lvl7pPr marL="2971800" indent="-228600" defTabSz="1339850" eaLnBrk="0" fontAlgn="base" hangingPunct="0">
              <a:spcBef>
                <a:spcPct val="0"/>
              </a:spcBef>
              <a:spcAft>
                <a:spcPct val="0"/>
              </a:spcAft>
              <a:defRPr>
                <a:solidFill>
                  <a:schemeClr val="tx1"/>
                </a:solidFill>
                <a:latin typeface="Arial" charset="0"/>
                <a:cs typeface="Arial" charset="0"/>
              </a:defRPr>
            </a:lvl7pPr>
            <a:lvl8pPr marL="3429000" indent="-228600" defTabSz="1339850" eaLnBrk="0" fontAlgn="base" hangingPunct="0">
              <a:spcBef>
                <a:spcPct val="0"/>
              </a:spcBef>
              <a:spcAft>
                <a:spcPct val="0"/>
              </a:spcAft>
              <a:defRPr>
                <a:solidFill>
                  <a:schemeClr val="tx1"/>
                </a:solidFill>
                <a:latin typeface="Arial" charset="0"/>
                <a:cs typeface="Arial" charset="0"/>
              </a:defRPr>
            </a:lvl8pPr>
            <a:lvl9pPr marL="3886200" indent="-228600" defTabSz="1339850" eaLnBrk="0" fontAlgn="base" hangingPunct="0">
              <a:spcBef>
                <a:spcPct val="0"/>
              </a:spcBef>
              <a:spcAft>
                <a:spcPct val="0"/>
              </a:spcAft>
              <a:defRPr>
                <a:solidFill>
                  <a:schemeClr val="tx1"/>
                </a:solidFill>
                <a:latin typeface="Arial" charset="0"/>
                <a:cs typeface="Arial" charset="0"/>
              </a:defRPr>
            </a:lvl9pPr>
          </a:lstStyle>
          <a:p>
            <a:pPr eaLnBrk="1" hangingPunct="1">
              <a:lnSpc>
                <a:spcPts val="1636"/>
              </a:lnSpc>
              <a:defRPr/>
            </a:pPr>
            <a:r>
              <a:rPr lang="en-US" altLang="nl-NL" sz="935">
                <a:solidFill>
                  <a:schemeClr val="tx2"/>
                </a:solidFill>
              </a:rPr>
              <a:t>© 2010 Deloitte Touche Tohmatsu</a:t>
            </a:r>
          </a:p>
        </p:txBody>
      </p:sp>
      <p:sp>
        <p:nvSpPr>
          <p:cNvPr id="2" name="Title 1"/>
          <p:cNvSpPr>
            <a:spLocks noGrp="1"/>
          </p:cNvSpPr>
          <p:nvPr>
            <p:ph type="title"/>
          </p:nvPr>
        </p:nvSpPr>
        <p:spPr/>
        <p:txBody>
          <a:bodyPr/>
          <a:lstStyle/>
          <a:p>
            <a:r>
              <a:rPr lang="nl-NL"/>
              <a:t>Click to edit Master title style</a:t>
            </a:r>
          </a:p>
        </p:txBody>
      </p:sp>
      <p:sp>
        <p:nvSpPr>
          <p:cNvPr id="5" name="Footer Placeholder 3">
            <a:extLst>
              <a:ext uri="{FF2B5EF4-FFF2-40B4-BE49-F238E27FC236}">
                <a16:creationId xmlns:a16="http://schemas.microsoft.com/office/drawing/2014/main" id="{4974B03A-8A45-0441-A115-D4DBE9CC975E}"/>
              </a:ext>
            </a:extLst>
          </p:cNvPr>
          <p:cNvSpPr>
            <a:spLocks noGrp="1" noChangeArrowheads="1"/>
          </p:cNvSpPr>
          <p:nvPr>
            <p:ph type="ftr" sz="quarter" idx="10"/>
            <p:custDataLst>
              <p:tags r:id="rId4"/>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6" name="Slide Number Placeholder 4">
            <a:extLst>
              <a:ext uri="{FF2B5EF4-FFF2-40B4-BE49-F238E27FC236}">
                <a16:creationId xmlns:a16="http://schemas.microsoft.com/office/drawing/2014/main" id="{D945CB08-C459-D843-AB2A-59C0D5838E98}"/>
              </a:ext>
            </a:extLst>
          </p:cNvPr>
          <p:cNvSpPr>
            <a:spLocks noGrp="1" noChangeArrowheads="1"/>
          </p:cNvSpPr>
          <p:nvPr>
            <p:ph type="sldNum" sz="quarter" idx="11"/>
            <p:custDataLst>
              <p:tags r:id="rId5"/>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D734DB6A-763F-734F-9785-B23D13945AF7}" type="slidenum">
              <a:rPr lang="nl-NL" altLang="nl-NL"/>
              <a:pPr>
                <a:defRPr/>
              </a:pPr>
              <a:t>‹nr.›</a:t>
            </a:fld>
            <a:endParaRPr lang="nl-NL" altLang="nl-NL"/>
          </a:p>
        </p:txBody>
      </p:sp>
    </p:spTree>
    <p:extLst>
      <p:ext uri="{BB962C8B-B14F-4D97-AF65-F5344CB8AC3E}">
        <p14:creationId xmlns:p14="http://schemas.microsoft.com/office/powerpoint/2010/main" val="2252662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aphicFrame>
        <p:nvGraphicFramePr>
          <p:cNvPr id="2" name="Rectangle 1" hidden="1">
            <a:extLst>
              <a:ext uri="{FF2B5EF4-FFF2-40B4-BE49-F238E27FC236}">
                <a16:creationId xmlns:a16="http://schemas.microsoft.com/office/drawing/2014/main" id="{867EADB6-FB64-874E-8008-A7DDE6F5328C}"/>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8194" name="think-cell Slide" r:id="rId4" imgW="0" imgH="0" progId="TCLayout.ActiveDocument.1">
                  <p:embed/>
                </p:oleObj>
              </mc:Choice>
              <mc:Fallback>
                <p:oleObj name="think-cell Slide" r:id="rId4" imgW="0" imgH="0" progId="TCLayout.ActiveDocument.1">
                  <p:embed/>
                  <p:pic>
                    <p:nvPicPr>
                      <p:cNvPr id="2" name="Rectangle 1" hidden="1">
                        <a:extLst>
                          <a:ext uri="{FF2B5EF4-FFF2-40B4-BE49-F238E27FC236}">
                            <a16:creationId xmlns:a16="http://schemas.microsoft.com/office/drawing/2014/main" id="{867EADB6-FB64-874E-8008-A7DDE6F5328C}"/>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tangle 4">
            <a:extLst>
              <a:ext uri="{FF2B5EF4-FFF2-40B4-BE49-F238E27FC236}">
                <a16:creationId xmlns:a16="http://schemas.microsoft.com/office/drawing/2014/main" id="{210011F1-5369-AE41-9AAF-3AE6993B6EE6}"/>
              </a:ext>
            </a:extLst>
          </p:cNvPr>
          <p:cNvSpPr>
            <a:spLocks noGrp="1" noChangeArrowheads="1"/>
          </p:cNvSpPr>
          <p:nvPr>
            <p:ph type="ftr" sz="quarter" idx="10"/>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4" name="Rectangle 5">
            <a:extLst>
              <a:ext uri="{FF2B5EF4-FFF2-40B4-BE49-F238E27FC236}">
                <a16:creationId xmlns:a16="http://schemas.microsoft.com/office/drawing/2014/main" id="{74E2EFCD-6AD3-694D-82DF-82A04243CE64}"/>
              </a:ext>
            </a:extLst>
          </p:cNvPr>
          <p:cNvSpPr>
            <a:spLocks noGrp="1" noChangeArrowheads="1"/>
          </p:cNvSpPr>
          <p:nvPr>
            <p:ph type="sldNum" sz="quarter" idx="11"/>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5D75D4A3-E1B5-944C-91D4-240F897CA29E}" type="slidenum">
              <a:rPr lang="nl-NL" altLang="nl-NL"/>
              <a:pPr>
                <a:defRPr/>
              </a:pPr>
              <a:t>‹nr.›</a:t>
            </a:fld>
            <a:endParaRPr lang="nl-NL" altLang="nl-NL"/>
          </a:p>
        </p:txBody>
      </p:sp>
    </p:spTree>
    <p:extLst>
      <p:ext uri="{BB962C8B-B14F-4D97-AF65-F5344CB8AC3E}">
        <p14:creationId xmlns:p14="http://schemas.microsoft.com/office/powerpoint/2010/main" val="2275818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B017ACBB-E8A9-494E-B6F8-B1FA5AC678B5}"/>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9218" name="think-cell Slide" r:id="rId6" imgW="0" imgH="0" progId="TCLayout.ActiveDocument.1">
                  <p:embed/>
                </p:oleObj>
              </mc:Choice>
              <mc:Fallback>
                <p:oleObj name="think-cell Slide" r:id="rId6" imgW="0" imgH="0" progId="TCLayout.ActiveDocument.1">
                  <p:embed/>
                  <p:pic>
                    <p:nvPicPr>
                      <p:cNvPr id="5" name="Rectangle 1" hidden="1">
                        <a:extLst>
                          <a:ext uri="{FF2B5EF4-FFF2-40B4-BE49-F238E27FC236}">
                            <a16:creationId xmlns:a16="http://schemas.microsoft.com/office/drawing/2014/main" id="{B017ACBB-E8A9-494E-B6F8-B1FA5AC678B5}"/>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676832" y="397060"/>
            <a:ext cx="4453453" cy="1689814"/>
          </a:xfrm>
        </p:spPr>
        <p:txBody>
          <a:bodyPr anchor="b"/>
          <a:lstStyle>
            <a:lvl1pPr algn="l">
              <a:defRPr sz="2908" b="1"/>
            </a:lvl1pPr>
          </a:lstStyle>
          <a:p>
            <a:r>
              <a:rPr lang="nl-NL"/>
              <a:t>Click to edit Master title style</a:t>
            </a:r>
          </a:p>
        </p:txBody>
      </p:sp>
      <p:sp>
        <p:nvSpPr>
          <p:cNvPr id="3" name="Content Placeholder 2"/>
          <p:cNvSpPr>
            <a:spLocks noGrp="1"/>
          </p:cNvSpPr>
          <p:nvPr>
            <p:ph idx="1"/>
          </p:nvPr>
        </p:nvSpPr>
        <p:spPr>
          <a:xfrm>
            <a:off x="5292442" y="397061"/>
            <a:ext cx="7567344" cy="8511402"/>
          </a:xfrm>
        </p:spPr>
        <p:txBody>
          <a:bodyPr/>
          <a:lstStyle>
            <a:lvl1pPr>
              <a:defRPr sz="4674"/>
            </a:lvl1pPr>
            <a:lvl2pPr>
              <a:defRPr sz="4051"/>
            </a:lvl2pPr>
            <a:lvl3pPr>
              <a:defRPr sz="3532"/>
            </a:lvl3pPr>
            <a:lvl4pPr>
              <a:defRPr sz="2908"/>
            </a:lvl4pPr>
            <a:lvl5pPr>
              <a:defRPr sz="2908"/>
            </a:lvl5pPr>
            <a:lvl6pPr>
              <a:defRPr sz="2908"/>
            </a:lvl6pPr>
            <a:lvl7pPr>
              <a:defRPr sz="2908"/>
            </a:lvl7pPr>
            <a:lvl8pPr>
              <a:defRPr sz="2908"/>
            </a:lvl8pPr>
            <a:lvl9pPr>
              <a:defRPr sz="2908"/>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4" name="Text Placeholder 3"/>
          <p:cNvSpPr>
            <a:spLocks noGrp="1"/>
          </p:cNvSpPr>
          <p:nvPr>
            <p:ph type="body" sz="half" idx="2"/>
          </p:nvPr>
        </p:nvSpPr>
        <p:spPr>
          <a:xfrm>
            <a:off x="676832" y="2086876"/>
            <a:ext cx="4453453" cy="6821587"/>
          </a:xfrm>
        </p:spPr>
        <p:txBody>
          <a:bodyPr/>
          <a:lstStyle>
            <a:lvl1pPr marL="0" indent="0">
              <a:buNone/>
              <a:defRPr sz="2077"/>
            </a:lvl1pPr>
            <a:lvl2pPr marL="664851" indent="0">
              <a:buNone/>
              <a:defRPr sz="1766"/>
            </a:lvl2pPr>
            <a:lvl3pPr marL="1329702" indent="0">
              <a:buNone/>
              <a:defRPr sz="1454"/>
            </a:lvl3pPr>
            <a:lvl4pPr marL="1994553" indent="0">
              <a:buNone/>
              <a:defRPr sz="1350"/>
            </a:lvl4pPr>
            <a:lvl5pPr marL="2659404" indent="0">
              <a:buNone/>
              <a:defRPr sz="1350"/>
            </a:lvl5pPr>
            <a:lvl6pPr marL="3324255" indent="0">
              <a:buNone/>
              <a:defRPr sz="1350"/>
            </a:lvl6pPr>
            <a:lvl7pPr marL="3989107" indent="0">
              <a:buNone/>
              <a:defRPr sz="1350"/>
            </a:lvl7pPr>
            <a:lvl8pPr marL="4653958" indent="0">
              <a:buNone/>
              <a:defRPr sz="1350"/>
            </a:lvl8pPr>
            <a:lvl9pPr marL="5318809" indent="0">
              <a:buNone/>
              <a:defRPr sz="1350"/>
            </a:lvl9pPr>
          </a:lstStyle>
          <a:p>
            <a:pPr lvl="0"/>
            <a:r>
              <a:rPr lang="nl-NL"/>
              <a:t>Click to edit Master text styles</a:t>
            </a:r>
          </a:p>
        </p:txBody>
      </p:sp>
      <p:sp>
        <p:nvSpPr>
          <p:cNvPr id="6" name="Footer Placeholder 4">
            <a:extLst>
              <a:ext uri="{FF2B5EF4-FFF2-40B4-BE49-F238E27FC236}">
                <a16:creationId xmlns:a16="http://schemas.microsoft.com/office/drawing/2014/main" id="{4F582CE5-2C7C-6C4D-8E34-5B5962C00222}"/>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BCF13CBB-B8B4-3E43-89AF-5D893DDBDD6A}"/>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871EF512-7A1A-204B-AE40-74D39D2E35C8}" type="slidenum">
              <a:rPr lang="nl-NL" altLang="nl-NL"/>
              <a:pPr>
                <a:defRPr/>
              </a:pPr>
              <a:t>‹nr.›</a:t>
            </a:fld>
            <a:endParaRPr lang="nl-NL" altLang="nl-NL"/>
          </a:p>
        </p:txBody>
      </p:sp>
    </p:spTree>
    <p:extLst>
      <p:ext uri="{BB962C8B-B14F-4D97-AF65-F5344CB8AC3E}">
        <p14:creationId xmlns:p14="http://schemas.microsoft.com/office/powerpoint/2010/main" val="1252936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B11F94F3-C1D8-AA4F-9554-B9B7B83570E1}"/>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0242" name="think-cell Slide" r:id="rId6" imgW="0" imgH="0" progId="TCLayout.ActiveDocument.1">
                  <p:embed/>
                </p:oleObj>
              </mc:Choice>
              <mc:Fallback>
                <p:oleObj name="think-cell Slide" r:id="rId6" imgW="0" imgH="0" progId="TCLayout.ActiveDocument.1">
                  <p:embed/>
                  <p:pic>
                    <p:nvPicPr>
                      <p:cNvPr id="5" name="Rectangle 1" hidden="1">
                        <a:extLst>
                          <a:ext uri="{FF2B5EF4-FFF2-40B4-BE49-F238E27FC236}">
                            <a16:creationId xmlns:a16="http://schemas.microsoft.com/office/drawing/2014/main" id="{B11F94F3-C1D8-AA4F-9554-B9B7B83570E1}"/>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2653272" y="6980877"/>
            <a:ext cx="8121968" cy="824131"/>
          </a:xfrm>
        </p:spPr>
        <p:txBody>
          <a:bodyPr anchor="b"/>
          <a:lstStyle>
            <a:lvl1pPr algn="l">
              <a:defRPr sz="2908" b="1"/>
            </a:lvl1pPr>
          </a:lstStyle>
          <a:p>
            <a:r>
              <a:rPr lang="nl-NL"/>
              <a:t>Click to edit Master title style</a:t>
            </a:r>
          </a:p>
        </p:txBody>
      </p:sp>
      <p:sp>
        <p:nvSpPr>
          <p:cNvPr id="3" name="Picture Placeholder 2"/>
          <p:cNvSpPr>
            <a:spLocks noGrp="1"/>
          </p:cNvSpPr>
          <p:nvPr>
            <p:ph type="pic" idx="1"/>
          </p:nvPr>
        </p:nvSpPr>
        <p:spPr>
          <a:xfrm>
            <a:off x="2653272" y="891077"/>
            <a:ext cx="8121968" cy="5983605"/>
          </a:xfrm>
        </p:spPr>
        <p:txBody>
          <a:bodyPr/>
          <a:lstStyle>
            <a:lvl1pPr marL="0" indent="0">
              <a:buNone/>
              <a:defRPr sz="4674"/>
            </a:lvl1pPr>
            <a:lvl2pPr marL="664851" indent="0">
              <a:buNone/>
              <a:defRPr sz="4051"/>
            </a:lvl2pPr>
            <a:lvl3pPr marL="1329702" indent="0">
              <a:buNone/>
              <a:defRPr sz="3532"/>
            </a:lvl3pPr>
            <a:lvl4pPr marL="1994553" indent="0">
              <a:buNone/>
              <a:defRPr sz="2908"/>
            </a:lvl4pPr>
            <a:lvl5pPr marL="2659404" indent="0">
              <a:buNone/>
              <a:defRPr sz="2908"/>
            </a:lvl5pPr>
            <a:lvl6pPr marL="3324255" indent="0">
              <a:buNone/>
              <a:defRPr sz="2908"/>
            </a:lvl6pPr>
            <a:lvl7pPr marL="3989107" indent="0">
              <a:buNone/>
              <a:defRPr sz="2908"/>
            </a:lvl7pPr>
            <a:lvl8pPr marL="4653958" indent="0">
              <a:buNone/>
              <a:defRPr sz="2908"/>
            </a:lvl8pPr>
            <a:lvl9pPr marL="5318809" indent="0">
              <a:buNone/>
              <a:defRPr sz="2908"/>
            </a:lvl9pPr>
          </a:lstStyle>
          <a:p>
            <a:pPr lvl="0"/>
            <a:r>
              <a:rPr lang="nl-NL" noProof="0"/>
              <a:t>Click icon to add picture</a:t>
            </a:r>
          </a:p>
        </p:txBody>
      </p:sp>
      <p:sp>
        <p:nvSpPr>
          <p:cNvPr id="4" name="Text Placeholder 3"/>
          <p:cNvSpPr>
            <a:spLocks noGrp="1"/>
          </p:cNvSpPr>
          <p:nvPr>
            <p:ph type="body" sz="half" idx="2"/>
          </p:nvPr>
        </p:nvSpPr>
        <p:spPr>
          <a:xfrm>
            <a:off x="2653272" y="7805008"/>
            <a:ext cx="8121968" cy="1170404"/>
          </a:xfrm>
        </p:spPr>
        <p:txBody>
          <a:bodyPr/>
          <a:lstStyle>
            <a:lvl1pPr marL="0" indent="0">
              <a:buNone/>
              <a:defRPr sz="2077"/>
            </a:lvl1pPr>
            <a:lvl2pPr marL="664851" indent="0">
              <a:buNone/>
              <a:defRPr sz="1766"/>
            </a:lvl2pPr>
            <a:lvl3pPr marL="1329702" indent="0">
              <a:buNone/>
              <a:defRPr sz="1454"/>
            </a:lvl3pPr>
            <a:lvl4pPr marL="1994553" indent="0">
              <a:buNone/>
              <a:defRPr sz="1350"/>
            </a:lvl4pPr>
            <a:lvl5pPr marL="2659404" indent="0">
              <a:buNone/>
              <a:defRPr sz="1350"/>
            </a:lvl5pPr>
            <a:lvl6pPr marL="3324255" indent="0">
              <a:buNone/>
              <a:defRPr sz="1350"/>
            </a:lvl6pPr>
            <a:lvl7pPr marL="3989107" indent="0">
              <a:buNone/>
              <a:defRPr sz="1350"/>
            </a:lvl7pPr>
            <a:lvl8pPr marL="4653958" indent="0">
              <a:buNone/>
              <a:defRPr sz="1350"/>
            </a:lvl8pPr>
            <a:lvl9pPr marL="5318809" indent="0">
              <a:buNone/>
              <a:defRPr sz="1350"/>
            </a:lvl9pPr>
          </a:lstStyle>
          <a:p>
            <a:pPr lvl="0"/>
            <a:r>
              <a:rPr lang="nl-NL"/>
              <a:t>Click to edit Master text styles</a:t>
            </a:r>
          </a:p>
        </p:txBody>
      </p:sp>
      <p:sp>
        <p:nvSpPr>
          <p:cNvPr id="6" name="Footer Placeholder 4">
            <a:extLst>
              <a:ext uri="{FF2B5EF4-FFF2-40B4-BE49-F238E27FC236}">
                <a16:creationId xmlns:a16="http://schemas.microsoft.com/office/drawing/2014/main" id="{2A8F31EE-0EFA-1A4B-9682-663D704C36A8}"/>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61928C4D-824E-2A47-8503-B0A148DC44B9}"/>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2BB8789A-98D1-FA42-8AC2-5CA494A16A3F}" type="slidenum">
              <a:rPr lang="nl-NL" altLang="nl-NL"/>
              <a:pPr>
                <a:defRPr/>
              </a:pPr>
              <a:t>‹nr.›</a:t>
            </a:fld>
            <a:endParaRPr lang="nl-NL" altLang="nl-NL"/>
          </a:p>
        </p:txBody>
      </p:sp>
    </p:spTree>
    <p:extLst>
      <p:ext uri="{BB962C8B-B14F-4D97-AF65-F5344CB8AC3E}">
        <p14:creationId xmlns:p14="http://schemas.microsoft.com/office/powerpoint/2010/main" val="2512742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Rectangle 1" hidden="1">
            <a:extLst>
              <a:ext uri="{FF2B5EF4-FFF2-40B4-BE49-F238E27FC236}">
                <a16:creationId xmlns:a16="http://schemas.microsoft.com/office/drawing/2014/main" id="{5A108A54-8081-FE4A-A8C8-ACF8E5C1E787}"/>
              </a:ext>
            </a:extLst>
          </p:cNvPr>
          <p:cNvGraphicFramePr>
            <a:graphicFrameLocks/>
          </p:cNvGraphicFramePr>
          <p:nvPr>
            <p:custDataLst>
              <p:tags r:id="rId14"/>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026" name="think-cell Slide" r:id="rId15" imgW="0" imgH="0" progId="TCLayout.ActiveDocument.1">
                  <p:embed/>
                </p:oleObj>
              </mc:Choice>
              <mc:Fallback>
                <p:oleObj name="think-cell Slide" r:id="rId15" imgW="0" imgH="0" progId="TCLayout.ActiveDocument.1">
                  <p:embed/>
                  <p:pic>
                    <p:nvPicPr>
                      <p:cNvPr id="1026" name="Rectangle 1" hidden="1">
                        <a:extLst>
                          <a:ext uri="{FF2B5EF4-FFF2-40B4-BE49-F238E27FC236}">
                            <a16:creationId xmlns:a16="http://schemas.microsoft.com/office/drawing/2014/main" id="{5A108A54-8081-FE4A-A8C8-ACF8E5C1E787}"/>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7" name="Rectangle 2">
            <a:extLst>
              <a:ext uri="{FF2B5EF4-FFF2-40B4-BE49-F238E27FC236}">
                <a16:creationId xmlns:a16="http://schemas.microsoft.com/office/drawing/2014/main" id="{13EAE065-810E-7847-A937-8B9ACC5297E4}"/>
              </a:ext>
            </a:extLst>
          </p:cNvPr>
          <p:cNvSpPr>
            <a:spLocks noGrp="1" noChangeArrowheads="1"/>
          </p:cNvSpPr>
          <p:nvPr>
            <p:ph type="title"/>
          </p:nvPr>
        </p:nvSpPr>
        <p:spPr bwMode="auto">
          <a:xfrm>
            <a:off x="601663" y="520700"/>
            <a:ext cx="12422187"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nl-NL"/>
              <a:t>Click to edit Master title style</a:t>
            </a:r>
          </a:p>
        </p:txBody>
      </p:sp>
      <p:sp>
        <p:nvSpPr>
          <p:cNvPr id="1028" name="Rectangle 3">
            <a:extLst>
              <a:ext uri="{FF2B5EF4-FFF2-40B4-BE49-F238E27FC236}">
                <a16:creationId xmlns:a16="http://schemas.microsoft.com/office/drawing/2014/main" id="{B32EED79-DED1-724B-A2F1-8D48E629CE39}"/>
              </a:ext>
            </a:extLst>
          </p:cNvPr>
          <p:cNvSpPr>
            <a:spLocks noGrp="1" noChangeArrowheads="1"/>
          </p:cNvSpPr>
          <p:nvPr>
            <p:ph type="body" idx="1"/>
          </p:nvPr>
        </p:nvSpPr>
        <p:spPr bwMode="auto">
          <a:xfrm>
            <a:off x="563563" y="1938338"/>
            <a:ext cx="12426950" cy="728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nl-NL"/>
              <a:t>Click to edit Master text styles</a:t>
            </a:r>
          </a:p>
          <a:p>
            <a:pPr lvl="1"/>
            <a:r>
              <a:rPr lang="nl-NL" altLang="nl-NL"/>
              <a:t>Second level</a:t>
            </a:r>
          </a:p>
          <a:p>
            <a:pPr lvl="2"/>
            <a:r>
              <a:rPr lang="nl-NL" altLang="nl-NL"/>
              <a:t>Third level</a:t>
            </a:r>
          </a:p>
          <a:p>
            <a:pPr lvl="3"/>
            <a:r>
              <a:rPr lang="nl-NL" altLang="nl-NL"/>
              <a:t>Fourth level</a:t>
            </a:r>
          </a:p>
          <a:p>
            <a:pPr lvl="4"/>
            <a:r>
              <a:rPr lang="nl-NL" altLang="nl-NL"/>
              <a:t>Fifth level</a:t>
            </a:r>
          </a:p>
        </p:txBody>
      </p:sp>
    </p:spTree>
  </p:cSld>
  <p:clrMap bg1="lt1" tx1="dk1" bg2="lt2" tx2="dk2" accent1="accent1" accent2="accent2" accent3="accent3" accent4="accent4" accent5="accent5" accent6="accent6" hlink="hlink" folHlink="folHlink"/>
  <p:sldLayoutIdLst>
    <p:sldLayoutId id="2147485529" r:id="rId1"/>
    <p:sldLayoutId id="2147485530" r:id="rId2"/>
    <p:sldLayoutId id="2147485531" r:id="rId3"/>
    <p:sldLayoutId id="2147485532" r:id="rId4"/>
    <p:sldLayoutId id="2147485533" r:id="rId5"/>
    <p:sldLayoutId id="2147485534" r:id="rId6"/>
    <p:sldLayoutId id="2147485535" r:id="rId7"/>
    <p:sldLayoutId id="2147485536" r:id="rId8"/>
    <p:sldLayoutId id="2147485537" r:id="rId9"/>
    <p:sldLayoutId id="2147485538" r:id="rId10"/>
    <p:sldLayoutId id="2147485539" r:id="rId11"/>
  </p:sldLayoutIdLst>
  <p:txStyles>
    <p:titleStyle>
      <a:lvl1pPr algn="l" rtl="0" eaLnBrk="0" fontAlgn="base" hangingPunct="0">
        <a:lnSpc>
          <a:spcPct val="80000"/>
        </a:lnSpc>
        <a:spcBef>
          <a:spcPct val="0"/>
        </a:spcBef>
        <a:spcAft>
          <a:spcPct val="0"/>
        </a:spcAft>
        <a:defRPr sz="3200">
          <a:solidFill>
            <a:schemeClr val="tx1"/>
          </a:solidFill>
          <a:latin typeface="+mj-lt"/>
          <a:ea typeface="+mj-ea"/>
          <a:cs typeface="+mj-cs"/>
        </a:defRPr>
      </a:lvl1pPr>
      <a:lvl2pPr algn="l" rtl="0" eaLnBrk="0" fontAlgn="base" hangingPunct="0">
        <a:lnSpc>
          <a:spcPct val="80000"/>
        </a:lnSpc>
        <a:spcBef>
          <a:spcPct val="0"/>
        </a:spcBef>
        <a:spcAft>
          <a:spcPct val="0"/>
        </a:spcAft>
        <a:defRPr sz="3200">
          <a:solidFill>
            <a:schemeClr val="tx1"/>
          </a:solidFill>
          <a:latin typeface="Arial" charset="0"/>
        </a:defRPr>
      </a:lvl2pPr>
      <a:lvl3pPr algn="l" rtl="0" eaLnBrk="0" fontAlgn="base" hangingPunct="0">
        <a:lnSpc>
          <a:spcPct val="80000"/>
        </a:lnSpc>
        <a:spcBef>
          <a:spcPct val="0"/>
        </a:spcBef>
        <a:spcAft>
          <a:spcPct val="0"/>
        </a:spcAft>
        <a:defRPr sz="3200">
          <a:solidFill>
            <a:schemeClr val="tx1"/>
          </a:solidFill>
          <a:latin typeface="Arial" charset="0"/>
        </a:defRPr>
      </a:lvl3pPr>
      <a:lvl4pPr algn="l" rtl="0" eaLnBrk="0" fontAlgn="base" hangingPunct="0">
        <a:lnSpc>
          <a:spcPct val="80000"/>
        </a:lnSpc>
        <a:spcBef>
          <a:spcPct val="0"/>
        </a:spcBef>
        <a:spcAft>
          <a:spcPct val="0"/>
        </a:spcAft>
        <a:defRPr sz="3200">
          <a:solidFill>
            <a:schemeClr val="tx1"/>
          </a:solidFill>
          <a:latin typeface="Arial" charset="0"/>
        </a:defRPr>
      </a:lvl4pPr>
      <a:lvl5pPr algn="l" rtl="0" eaLnBrk="0" fontAlgn="base" hangingPunct="0">
        <a:lnSpc>
          <a:spcPct val="80000"/>
        </a:lnSpc>
        <a:spcBef>
          <a:spcPct val="0"/>
        </a:spcBef>
        <a:spcAft>
          <a:spcPct val="0"/>
        </a:spcAft>
        <a:defRPr sz="3200">
          <a:solidFill>
            <a:schemeClr val="tx1"/>
          </a:solidFill>
          <a:latin typeface="Arial" charset="0"/>
        </a:defRPr>
      </a:lvl5pPr>
      <a:lvl6pPr marL="664851" algn="l" rtl="0" eaLnBrk="1" fontAlgn="base" hangingPunct="1">
        <a:lnSpc>
          <a:spcPct val="80000"/>
        </a:lnSpc>
        <a:spcBef>
          <a:spcPct val="0"/>
        </a:spcBef>
        <a:spcAft>
          <a:spcPct val="0"/>
        </a:spcAft>
        <a:defRPr sz="3220">
          <a:solidFill>
            <a:schemeClr val="tx1"/>
          </a:solidFill>
          <a:latin typeface="Arial" charset="0"/>
        </a:defRPr>
      </a:lvl6pPr>
      <a:lvl7pPr marL="1329702" algn="l" rtl="0" eaLnBrk="1" fontAlgn="base" hangingPunct="1">
        <a:lnSpc>
          <a:spcPct val="80000"/>
        </a:lnSpc>
        <a:spcBef>
          <a:spcPct val="0"/>
        </a:spcBef>
        <a:spcAft>
          <a:spcPct val="0"/>
        </a:spcAft>
        <a:defRPr sz="3220">
          <a:solidFill>
            <a:schemeClr val="tx1"/>
          </a:solidFill>
          <a:latin typeface="Arial" charset="0"/>
        </a:defRPr>
      </a:lvl7pPr>
      <a:lvl8pPr marL="1994553" algn="l" rtl="0" eaLnBrk="1" fontAlgn="base" hangingPunct="1">
        <a:lnSpc>
          <a:spcPct val="80000"/>
        </a:lnSpc>
        <a:spcBef>
          <a:spcPct val="0"/>
        </a:spcBef>
        <a:spcAft>
          <a:spcPct val="0"/>
        </a:spcAft>
        <a:defRPr sz="3220">
          <a:solidFill>
            <a:schemeClr val="tx1"/>
          </a:solidFill>
          <a:latin typeface="Arial" charset="0"/>
        </a:defRPr>
      </a:lvl8pPr>
      <a:lvl9pPr marL="2659404" algn="l" rtl="0" eaLnBrk="1" fontAlgn="base" hangingPunct="1">
        <a:lnSpc>
          <a:spcPct val="80000"/>
        </a:lnSpc>
        <a:spcBef>
          <a:spcPct val="0"/>
        </a:spcBef>
        <a:spcAft>
          <a:spcPct val="0"/>
        </a:spcAft>
        <a:defRPr sz="3220">
          <a:solidFill>
            <a:schemeClr val="tx1"/>
          </a:solidFill>
          <a:latin typeface="Arial" charset="0"/>
        </a:defRPr>
      </a:lvl9pPr>
    </p:titleStyle>
    <p:bodyStyle>
      <a:lvl1pPr marL="276225" indent="-276225" algn="l" rtl="0" eaLnBrk="0" fontAlgn="base" hangingPunct="0">
        <a:spcBef>
          <a:spcPct val="60000"/>
        </a:spcBef>
        <a:spcAft>
          <a:spcPct val="0"/>
        </a:spcAft>
        <a:buChar char="•"/>
        <a:tabLst>
          <a:tab pos="8310563" algn="l"/>
        </a:tabLst>
        <a:defRPr sz="4600">
          <a:solidFill>
            <a:schemeClr val="tx1"/>
          </a:solidFill>
          <a:latin typeface="+mn-lt"/>
          <a:ea typeface="+mn-ea"/>
          <a:cs typeface="+mn-cs"/>
        </a:defRPr>
      </a:lvl1pPr>
      <a:lvl2pPr marL="555625" indent="-276225" algn="l" rtl="0" eaLnBrk="0" fontAlgn="base" hangingPunct="0">
        <a:spcBef>
          <a:spcPct val="40000"/>
        </a:spcBef>
        <a:spcAft>
          <a:spcPct val="0"/>
        </a:spcAft>
        <a:buChar char="–"/>
        <a:tabLst>
          <a:tab pos="8310563" algn="l"/>
        </a:tabLst>
        <a:defRPr sz="2200">
          <a:solidFill>
            <a:schemeClr val="tx1"/>
          </a:solidFill>
          <a:latin typeface="+mn-lt"/>
        </a:defRPr>
      </a:lvl2pPr>
      <a:lvl3pPr marL="833438" indent="-276225" algn="l" rtl="0" eaLnBrk="0" fontAlgn="base" hangingPunct="0">
        <a:spcBef>
          <a:spcPct val="20000"/>
        </a:spcBef>
        <a:spcAft>
          <a:spcPct val="0"/>
        </a:spcAft>
        <a:buChar char="–"/>
        <a:tabLst>
          <a:tab pos="8310563" algn="l"/>
        </a:tabLst>
        <a:defRPr sz="2000">
          <a:solidFill>
            <a:schemeClr val="tx1"/>
          </a:solidFill>
          <a:latin typeface="+mn-lt"/>
        </a:defRPr>
      </a:lvl3pPr>
      <a:lvl4pPr marL="1120775" indent="-282575" algn="l" rtl="0" eaLnBrk="0" fontAlgn="base" hangingPunct="0">
        <a:spcBef>
          <a:spcPct val="10000"/>
        </a:spcBef>
        <a:spcAft>
          <a:spcPct val="0"/>
        </a:spcAft>
        <a:buChar char="–"/>
        <a:tabLst>
          <a:tab pos="8310563" algn="l"/>
        </a:tabLst>
        <a:defRPr sz="2000">
          <a:solidFill>
            <a:schemeClr val="tx1"/>
          </a:solidFill>
          <a:latin typeface="+mn-lt"/>
        </a:defRPr>
      </a:lvl4pPr>
      <a:lvl5pPr marL="1395413" indent="-271463" algn="l" rtl="0" eaLnBrk="0" fontAlgn="base" hangingPunct="0">
        <a:spcBef>
          <a:spcPct val="0"/>
        </a:spcBef>
        <a:spcAft>
          <a:spcPct val="0"/>
        </a:spcAft>
        <a:buChar char="–"/>
        <a:tabLst>
          <a:tab pos="8310563" algn="l"/>
        </a:tabLst>
        <a:defRPr sz="2000">
          <a:solidFill>
            <a:schemeClr val="tx1"/>
          </a:solidFill>
          <a:latin typeface="+mn-lt"/>
        </a:defRPr>
      </a:lvl5pPr>
      <a:lvl6pPr marL="2061501" indent="-272404" algn="l" rtl="0" eaLnBrk="1" fontAlgn="base" hangingPunct="1">
        <a:spcBef>
          <a:spcPct val="0"/>
        </a:spcBef>
        <a:spcAft>
          <a:spcPct val="0"/>
        </a:spcAft>
        <a:buChar char="–"/>
        <a:tabLst>
          <a:tab pos="8310639" algn="l"/>
        </a:tabLst>
        <a:defRPr sz="2077">
          <a:solidFill>
            <a:schemeClr val="tx1"/>
          </a:solidFill>
          <a:latin typeface="+mn-lt"/>
        </a:defRPr>
      </a:lvl6pPr>
      <a:lvl7pPr marL="2726352" indent="-272404" algn="l" rtl="0" eaLnBrk="1" fontAlgn="base" hangingPunct="1">
        <a:spcBef>
          <a:spcPct val="0"/>
        </a:spcBef>
        <a:spcAft>
          <a:spcPct val="0"/>
        </a:spcAft>
        <a:buChar char="–"/>
        <a:tabLst>
          <a:tab pos="8310639" algn="l"/>
        </a:tabLst>
        <a:defRPr sz="2077">
          <a:solidFill>
            <a:schemeClr val="tx1"/>
          </a:solidFill>
          <a:latin typeface="+mn-lt"/>
        </a:defRPr>
      </a:lvl7pPr>
      <a:lvl8pPr marL="3391203" indent="-272404" algn="l" rtl="0" eaLnBrk="1" fontAlgn="base" hangingPunct="1">
        <a:spcBef>
          <a:spcPct val="0"/>
        </a:spcBef>
        <a:spcAft>
          <a:spcPct val="0"/>
        </a:spcAft>
        <a:buChar char="–"/>
        <a:tabLst>
          <a:tab pos="8310639" algn="l"/>
        </a:tabLst>
        <a:defRPr sz="2077">
          <a:solidFill>
            <a:schemeClr val="tx1"/>
          </a:solidFill>
          <a:latin typeface="+mn-lt"/>
        </a:defRPr>
      </a:lvl8pPr>
      <a:lvl9pPr marL="4056054" indent="-272404" algn="l" rtl="0" eaLnBrk="1" fontAlgn="base" hangingPunct="1">
        <a:spcBef>
          <a:spcPct val="0"/>
        </a:spcBef>
        <a:spcAft>
          <a:spcPct val="0"/>
        </a:spcAft>
        <a:buChar char="–"/>
        <a:tabLst>
          <a:tab pos="8310639" algn="l"/>
        </a:tabLst>
        <a:defRPr sz="2077">
          <a:solidFill>
            <a:schemeClr val="tx1"/>
          </a:solidFill>
          <a:latin typeface="+mn-lt"/>
        </a:defRPr>
      </a:lvl9pPr>
    </p:bodyStyle>
    <p:otherStyle>
      <a:defPPr>
        <a:defRPr lang="en-US"/>
      </a:defPPr>
      <a:lvl1pPr marL="0" algn="l" defTabSz="1329702" rtl="0" eaLnBrk="1" latinLnBrk="0" hangingPunct="1">
        <a:defRPr sz="2597" kern="1200">
          <a:solidFill>
            <a:schemeClr val="tx1"/>
          </a:solidFill>
          <a:latin typeface="+mn-lt"/>
          <a:ea typeface="+mn-ea"/>
          <a:cs typeface="+mn-cs"/>
        </a:defRPr>
      </a:lvl1pPr>
      <a:lvl2pPr marL="664851" algn="l" defTabSz="1329702" rtl="0" eaLnBrk="1" latinLnBrk="0" hangingPunct="1">
        <a:defRPr sz="2597" kern="1200">
          <a:solidFill>
            <a:schemeClr val="tx1"/>
          </a:solidFill>
          <a:latin typeface="+mn-lt"/>
          <a:ea typeface="+mn-ea"/>
          <a:cs typeface="+mn-cs"/>
        </a:defRPr>
      </a:lvl2pPr>
      <a:lvl3pPr marL="1329702" algn="l" defTabSz="1329702" rtl="0" eaLnBrk="1" latinLnBrk="0" hangingPunct="1">
        <a:defRPr sz="2597" kern="1200">
          <a:solidFill>
            <a:schemeClr val="tx1"/>
          </a:solidFill>
          <a:latin typeface="+mn-lt"/>
          <a:ea typeface="+mn-ea"/>
          <a:cs typeface="+mn-cs"/>
        </a:defRPr>
      </a:lvl3pPr>
      <a:lvl4pPr marL="1994553" algn="l" defTabSz="1329702" rtl="0" eaLnBrk="1" latinLnBrk="0" hangingPunct="1">
        <a:defRPr sz="2597" kern="1200">
          <a:solidFill>
            <a:schemeClr val="tx1"/>
          </a:solidFill>
          <a:latin typeface="+mn-lt"/>
          <a:ea typeface="+mn-ea"/>
          <a:cs typeface="+mn-cs"/>
        </a:defRPr>
      </a:lvl4pPr>
      <a:lvl5pPr marL="2659404" algn="l" defTabSz="1329702" rtl="0" eaLnBrk="1" latinLnBrk="0" hangingPunct="1">
        <a:defRPr sz="2597" kern="1200">
          <a:solidFill>
            <a:schemeClr val="tx1"/>
          </a:solidFill>
          <a:latin typeface="+mn-lt"/>
          <a:ea typeface="+mn-ea"/>
          <a:cs typeface="+mn-cs"/>
        </a:defRPr>
      </a:lvl5pPr>
      <a:lvl6pPr marL="3324255" algn="l" defTabSz="1329702" rtl="0" eaLnBrk="1" latinLnBrk="0" hangingPunct="1">
        <a:defRPr sz="2597" kern="1200">
          <a:solidFill>
            <a:schemeClr val="tx1"/>
          </a:solidFill>
          <a:latin typeface="+mn-lt"/>
          <a:ea typeface="+mn-ea"/>
          <a:cs typeface="+mn-cs"/>
        </a:defRPr>
      </a:lvl6pPr>
      <a:lvl7pPr marL="3989107" algn="l" defTabSz="1329702" rtl="0" eaLnBrk="1" latinLnBrk="0" hangingPunct="1">
        <a:defRPr sz="2597" kern="1200">
          <a:solidFill>
            <a:schemeClr val="tx1"/>
          </a:solidFill>
          <a:latin typeface="+mn-lt"/>
          <a:ea typeface="+mn-ea"/>
          <a:cs typeface="+mn-cs"/>
        </a:defRPr>
      </a:lvl7pPr>
      <a:lvl8pPr marL="4653958" algn="l" defTabSz="1329702" rtl="0" eaLnBrk="1" latinLnBrk="0" hangingPunct="1">
        <a:defRPr sz="2597" kern="1200">
          <a:solidFill>
            <a:schemeClr val="tx1"/>
          </a:solidFill>
          <a:latin typeface="+mn-lt"/>
          <a:ea typeface="+mn-ea"/>
          <a:cs typeface="+mn-cs"/>
        </a:defRPr>
      </a:lvl8pPr>
      <a:lvl9pPr marL="5318809" algn="l" defTabSz="1329702" rtl="0" eaLnBrk="1" latinLnBrk="0" hangingPunct="1">
        <a:defRPr sz="259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Afbeelding 13">
            <a:extLst>
              <a:ext uri="{FF2B5EF4-FFF2-40B4-BE49-F238E27FC236}">
                <a16:creationId xmlns:a16="http://schemas.microsoft.com/office/drawing/2014/main" id="{220FC70A-ED7B-104A-816A-1F342944C838}"/>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39750" y="0"/>
            <a:ext cx="2386013"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ep 1">
            <a:extLst>
              <a:ext uri="{FF2B5EF4-FFF2-40B4-BE49-F238E27FC236}">
                <a16:creationId xmlns:a16="http://schemas.microsoft.com/office/drawing/2014/main" id="{6D1141D3-9077-4146-A6A0-8FBD77A5B5E6}"/>
              </a:ext>
            </a:extLst>
          </p:cNvPr>
          <p:cNvGrpSpPr/>
          <p:nvPr/>
        </p:nvGrpSpPr>
        <p:grpSpPr>
          <a:xfrm>
            <a:off x="-8187" y="9329927"/>
            <a:ext cx="5495724" cy="653300"/>
            <a:chOff x="0" y="6408737"/>
            <a:chExt cx="4949825" cy="449261"/>
          </a:xfrm>
          <a:solidFill>
            <a:schemeClr val="bg2"/>
          </a:solidFill>
        </p:grpSpPr>
        <p:sp>
          <p:nvSpPr>
            <p:cNvPr id="13" name="Freeform 5">
              <a:extLst>
                <a:ext uri="{FF2B5EF4-FFF2-40B4-BE49-F238E27FC236}">
                  <a16:creationId xmlns:a16="http://schemas.microsoft.com/office/drawing/2014/main" id="{00EECC87-A489-8940-A997-5ECF0FB14404}"/>
                </a:ext>
              </a:extLst>
            </p:cNvPr>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a:solidFill>
                  <a:srgbClr val="000000"/>
                </a:solidFill>
                <a:ea typeface="ＭＳ Ｐゴシック" charset="-128"/>
                <a:cs typeface="+mn-cs"/>
              </a:endParaRPr>
            </a:p>
          </p:txBody>
        </p:sp>
        <p:sp>
          <p:nvSpPr>
            <p:cNvPr id="12" name="Freeform 5">
              <a:extLst>
                <a:ext uri="{FF2B5EF4-FFF2-40B4-BE49-F238E27FC236}">
                  <a16:creationId xmlns:a16="http://schemas.microsoft.com/office/drawing/2014/main" id="{157A67D0-3F9B-DA46-9923-61FC14AF2900}"/>
                </a:ext>
              </a:extLst>
            </p:cNvPr>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a:solidFill>
                  <a:srgbClr val="000000"/>
                </a:solidFill>
                <a:ea typeface="ＭＳ Ｐゴシック" charset="-128"/>
                <a:cs typeface="+mn-cs"/>
              </a:endParaRPr>
            </a:p>
          </p:txBody>
        </p:sp>
      </p:grpSp>
      <p:sp>
        <p:nvSpPr>
          <p:cNvPr id="13316" name="Tijdelijke aanduiding voor titel 1">
            <a:extLst>
              <a:ext uri="{FF2B5EF4-FFF2-40B4-BE49-F238E27FC236}">
                <a16:creationId xmlns:a16="http://schemas.microsoft.com/office/drawing/2014/main" id="{B945AFC9-20FD-164A-9529-44E1333AD56B}"/>
              </a:ext>
            </a:extLst>
          </p:cNvPr>
          <p:cNvSpPr>
            <a:spLocks noGrp="1"/>
          </p:cNvSpPr>
          <p:nvPr>
            <p:ph type="title"/>
          </p:nvPr>
        </p:nvSpPr>
        <p:spPr bwMode="auto">
          <a:xfrm>
            <a:off x="1198563" y="1570038"/>
            <a:ext cx="11139487"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13317" name="Tijdelijke aanduiding voor tekst 2">
            <a:extLst>
              <a:ext uri="{FF2B5EF4-FFF2-40B4-BE49-F238E27FC236}">
                <a16:creationId xmlns:a16="http://schemas.microsoft.com/office/drawing/2014/main" id="{30468C0F-1193-7443-8DC3-0A4180DE3F07}"/>
              </a:ext>
            </a:extLst>
          </p:cNvPr>
          <p:cNvSpPr>
            <a:spLocks noGrp="1"/>
          </p:cNvSpPr>
          <p:nvPr>
            <p:ph type="body" idx="1"/>
          </p:nvPr>
        </p:nvSpPr>
        <p:spPr bwMode="auto">
          <a:xfrm>
            <a:off x="1198563" y="2617788"/>
            <a:ext cx="11139487" cy="654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spTree>
  </p:cSld>
  <p:clrMap bg1="lt1" tx1="dk1" bg2="lt2" tx2="dk2" accent1="accent1" accent2="accent2" accent3="accent3" accent4="accent4" accent5="accent5" accent6="accent6" hlink="hlink" folHlink="folHlink"/>
  <p:sldLayoutIdLst>
    <p:sldLayoutId id="2147485524" r:id="rId1"/>
    <p:sldLayoutId id="2147485525" r:id="rId2"/>
    <p:sldLayoutId id="2147485526" r:id="rId3"/>
    <p:sldLayoutId id="2147485527" r:id="rId4"/>
    <p:sldLayoutId id="2147485528" r:id="rId5"/>
    <p:sldLayoutId id="2147485540" r:id="rId6"/>
  </p:sldLayoutIdLst>
  <p:hf sldNum="0" hdr="0"/>
  <p:txStyles>
    <p:titleStyle>
      <a:lvl1pPr algn="l" defTabSz="1125538" rtl="0" eaLnBrk="0" fontAlgn="base" hangingPunct="0">
        <a:lnSpc>
          <a:spcPct val="90000"/>
        </a:lnSpc>
        <a:spcBef>
          <a:spcPct val="0"/>
        </a:spcBef>
        <a:spcAft>
          <a:spcPct val="0"/>
        </a:spcAft>
        <a:defRPr lang="de-DE" sz="3900" b="1" kern="1200">
          <a:solidFill>
            <a:srgbClr val="00A9F3"/>
          </a:solidFill>
          <a:latin typeface="Arial" charset="0"/>
          <a:ea typeface="Arial" charset="0"/>
          <a:cs typeface="Arial" charset="0"/>
        </a:defRPr>
      </a:lvl1pPr>
      <a:lvl2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2pPr>
      <a:lvl3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3pPr>
      <a:lvl4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4pPr>
      <a:lvl5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5pPr>
      <a:lvl6pPr marL="564134"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6pPr>
      <a:lvl7pPr marL="1128268"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7pPr>
      <a:lvl8pPr marL="1692403"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8pPr>
      <a:lvl9pPr marL="2256537"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9pPr>
    </p:titleStyle>
    <p:bodyStyle>
      <a:lvl1pPr marL="330200" indent="-330200" algn="l" defTabSz="1125538" rtl="0" eaLnBrk="0" fontAlgn="base" hangingPunct="0">
        <a:lnSpc>
          <a:spcPct val="90000"/>
        </a:lnSpc>
        <a:spcBef>
          <a:spcPts val="588"/>
        </a:spcBef>
        <a:spcAft>
          <a:spcPct val="0"/>
        </a:spcAft>
        <a:buClr>
          <a:srgbClr val="00A9F3"/>
        </a:buClr>
        <a:buSzPct val="80000"/>
        <a:buFont typeface="Arial" panose="020B0604020202020204" pitchFamily="34" charset="0"/>
        <a:buChar char="•"/>
        <a:defRPr sz="3000" kern="1200">
          <a:solidFill>
            <a:schemeClr val="tx1"/>
          </a:solidFill>
          <a:latin typeface="Arial" charset="0"/>
          <a:ea typeface="Arial" charset="0"/>
          <a:cs typeface="Arial" charset="0"/>
        </a:defRPr>
      </a:lvl1pPr>
      <a:lvl2pPr marL="665163" indent="-331788" algn="l" defTabSz="1125538" rtl="0" eaLnBrk="0" fontAlgn="base" hangingPunct="0">
        <a:lnSpc>
          <a:spcPct val="90000"/>
        </a:lnSpc>
        <a:spcBef>
          <a:spcPts val="538"/>
        </a:spcBef>
        <a:spcAft>
          <a:spcPct val="0"/>
        </a:spcAft>
        <a:buClr>
          <a:srgbClr val="00A9F3"/>
        </a:buClr>
        <a:buSzPct val="80000"/>
        <a:buFont typeface="Arial" panose="020B0604020202020204" pitchFamily="34" charset="0"/>
        <a:buChar char="•"/>
        <a:defRPr sz="2700" kern="1200">
          <a:solidFill>
            <a:schemeClr val="tx1"/>
          </a:solidFill>
          <a:latin typeface="Arial" charset="0"/>
          <a:ea typeface="Arial" charset="0"/>
          <a:cs typeface="Arial" charset="0"/>
        </a:defRPr>
      </a:lvl2pPr>
      <a:lvl3pPr marL="998538" indent="-331788" algn="l" defTabSz="1125538" rtl="0" eaLnBrk="0" fontAlgn="base" hangingPunct="0">
        <a:lnSpc>
          <a:spcPct val="90000"/>
        </a:lnSpc>
        <a:spcBef>
          <a:spcPts val="500"/>
        </a:spcBef>
        <a:spcAft>
          <a:spcPct val="0"/>
        </a:spcAft>
        <a:buClr>
          <a:srgbClr val="00A9F3"/>
        </a:buClr>
        <a:buSzPct val="80000"/>
        <a:buFont typeface="Arial" panose="020B0604020202020204" pitchFamily="34" charset="0"/>
        <a:buChar char="•"/>
        <a:defRPr sz="2500" kern="1200">
          <a:solidFill>
            <a:schemeClr val="tx1"/>
          </a:solidFill>
          <a:latin typeface="Arial" charset="0"/>
          <a:ea typeface="Arial" charset="0"/>
          <a:cs typeface="Arial" charset="0"/>
        </a:defRPr>
      </a:lvl3pPr>
      <a:lvl4pPr marL="1331913" indent="-331788" algn="l" defTabSz="1125538" rtl="0" eaLnBrk="0" fontAlgn="base" hangingPunct="0">
        <a:lnSpc>
          <a:spcPct val="90000"/>
        </a:lnSpc>
        <a:spcBef>
          <a:spcPts val="450"/>
        </a:spcBef>
        <a:spcAft>
          <a:spcPct val="0"/>
        </a:spcAft>
        <a:buClr>
          <a:srgbClr val="00A9F3"/>
        </a:buClr>
        <a:buSzPct val="80000"/>
        <a:buFont typeface="Arial" panose="020B0604020202020204" pitchFamily="34" charset="0"/>
        <a:buChar char="•"/>
        <a:defRPr kern="1200">
          <a:solidFill>
            <a:schemeClr val="tx1"/>
          </a:solidFill>
          <a:latin typeface="Arial" charset="0"/>
          <a:ea typeface="Arial" charset="0"/>
          <a:cs typeface="Arial" charset="0"/>
        </a:defRPr>
      </a:lvl4pPr>
      <a:lvl5pPr marL="1663700" indent="-330200" algn="l" defTabSz="1125538" rtl="0" eaLnBrk="0" fontAlgn="base" hangingPunct="0">
        <a:lnSpc>
          <a:spcPct val="90000"/>
        </a:lnSpc>
        <a:spcBef>
          <a:spcPts val="400"/>
        </a:spcBef>
        <a:spcAft>
          <a:spcPct val="0"/>
        </a:spcAft>
        <a:buClr>
          <a:srgbClr val="00A9F3"/>
        </a:buClr>
        <a:buSzPct val="80000"/>
        <a:buFont typeface="Arial" panose="020B0604020202020204" pitchFamily="34" charset="0"/>
        <a:buChar char="•"/>
        <a:defRPr sz="2000" kern="1200">
          <a:solidFill>
            <a:schemeClr val="tx1"/>
          </a:solidFill>
          <a:latin typeface="Arial" charset="0"/>
          <a:ea typeface="Arial" charset="0"/>
          <a:cs typeface="Arial" charset="0"/>
        </a:defRPr>
      </a:lvl5pPr>
      <a:lvl6pPr marL="3102582"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6pPr>
      <a:lvl7pPr marL="3666689"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7pPr>
      <a:lvl8pPr marL="4230795"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8pPr>
      <a:lvl9pPr marL="4794901"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9pPr>
    </p:bodyStyle>
    <p:otherStyle>
      <a:defPPr>
        <a:defRPr lang="nl-NL"/>
      </a:defPPr>
      <a:lvl1pPr marL="0" algn="l" defTabSz="1128212" rtl="0" eaLnBrk="1" latinLnBrk="0" hangingPunct="1">
        <a:defRPr sz="2200" kern="1200">
          <a:solidFill>
            <a:schemeClr val="tx1"/>
          </a:solidFill>
          <a:latin typeface="+mn-lt"/>
          <a:ea typeface="+mn-ea"/>
          <a:cs typeface="+mn-cs"/>
        </a:defRPr>
      </a:lvl1pPr>
      <a:lvl2pPr marL="564107" algn="l" defTabSz="1128212" rtl="0" eaLnBrk="1" latinLnBrk="0" hangingPunct="1">
        <a:defRPr sz="2200" kern="1200">
          <a:solidFill>
            <a:schemeClr val="tx1"/>
          </a:solidFill>
          <a:latin typeface="+mn-lt"/>
          <a:ea typeface="+mn-ea"/>
          <a:cs typeface="+mn-cs"/>
        </a:defRPr>
      </a:lvl2pPr>
      <a:lvl3pPr marL="1128212" algn="l" defTabSz="1128212" rtl="0" eaLnBrk="1" latinLnBrk="0" hangingPunct="1">
        <a:defRPr sz="2200" kern="1200">
          <a:solidFill>
            <a:schemeClr val="tx1"/>
          </a:solidFill>
          <a:latin typeface="+mn-lt"/>
          <a:ea typeface="+mn-ea"/>
          <a:cs typeface="+mn-cs"/>
        </a:defRPr>
      </a:lvl3pPr>
      <a:lvl4pPr marL="1692317" algn="l" defTabSz="1128212" rtl="0" eaLnBrk="1" latinLnBrk="0" hangingPunct="1">
        <a:defRPr sz="2200" kern="1200">
          <a:solidFill>
            <a:schemeClr val="tx1"/>
          </a:solidFill>
          <a:latin typeface="+mn-lt"/>
          <a:ea typeface="+mn-ea"/>
          <a:cs typeface="+mn-cs"/>
        </a:defRPr>
      </a:lvl4pPr>
      <a:lvl5pPr marL="2256425" algn="l" defTabSz="1128212" rtl="0" eaLnBrk="1" latinLnBrk="0" hangingPunct="1">
        <a:defRPr sz="2200" kern="1200">
          <a:solidFill>
            <a:schemeClr val="tx1"/>
          </a:solidFill>
          <a:latin typeface="+mn-lt"/>
          <a:ea typeface="+mn-ea"/>
          <a:cs typeface="+mn-cs"/>
        </a:defRPr>
      </a:lvl5pPr>
      <a:lvl6pPr marL="2820529" algn="l" defTabSz="1128212" rtl="0" eaLnBrk="1" latinLnBrk="0" hangingPunct="1">
        <a:defRPr sz="2200" kern="1200">
          <a:solidFill>
            <a:schemeClr val="tx1"/>
          </a:solidFill>
          <a:latin typeface="+mn-lt"/>
          <a:ea typeface="+mn-ea"/>
          <a:cs typeface="+mn-cs"/>
        </a:defRPr>
      </a:lvl6pPr>
      <a:lvl7pPr marL="3384635" algn="l" defTabSz="1128212" rtl="0" eaLnBrk="1" latinLnBrk="0" hangingPunct="1">
        <a:defRPr sz="2200" kern="1200">
          <a:solidFill>
            <a:schemeClr val="tx1"/>
          </a:solidFill>
          <a:latin typeface="+mn-lt"/>
          <a:ea typeface="+mn-ea"/>
          <a:cs typeface="+mn-cs"/>
        </a:defRPr>
      </a:lvl7pPr>
      <a:lvl8pPr marL="3948741" algn="l" defTabSz="1128212" rtl="0" eaLnBrk="1" latinLnBrk="0" hangingPunct="1">
        <a:defRPr sz="2200" kern="1200">
          <a:solidFill>
            <a:schemeClr val="tx1"/>
          </a:solidFill>
          <a:latin typeface="+mn-lt"/>
          <a:ea typeface="+mn-ea"/>
          <a:cs typeface="+mn-cs"/>
        </a:defRPr>
      </a:lvl8pPr>
      <a:lvl9pPr marL="4512849" algn="l" defTabSz="1128212"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gemmaonline.nl/index.php/Bedrijfsprocessen_omgevingswe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www.gemmaonline.nl/index.php/Bedrijfsprocessen_omgevingsw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118">
            <a:extLst>
              <a:ext uri="{FF2B5EF4-FFF2-40B4-BE49-F238E27FC236}">
                <a16:creationId xmlns:a16="http://schemas.microsoft.com/office/drawing/2014/main" id="{086BA2B0-0080-1A41-B839-AEC878B077F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9059" y="142461"/>
            <a:ext cx="793303" cy="4435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385" name="Title 3">
            <a:extLst>
              <a:ext uri="{FF2B5EF4-FFF2-40B4-BE49-F238E27FC236}">
                <a16:creationId xmlns:a16="http://schemas.microsoft.com/office/drawing/2014/main" id="{279E16B3-A992-AC41-8027-A066CE19E504}"/>
              </a:ext>
            </a:extLst>
          </p:cNvPr>
          <p:cNvSpPr txBox="1">
            <a:spLocks/>
          </p:cNvSpPr>
          <p:nvPr/>
        </p:nvSpPr>
        <p:spPr bwMode="auto">
          <a:xfrm>
            <a:off x="-47874" y="122132"/>
            <a:ext cx="132969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60000"/>
              </a:spcBef>
              <a:buChar char="•"/>
              <a:defRPr sz="4600">
                <a:solidFill>
                  <a:schemeClr val="tx1"/>
                </a:solidFill>
                <a:latin typeface="Arial" panose="020B0604020202020204" pitchFamily="34" charset="0"/>
              </a:defRPr>
            </a:lvl1pPr>
            <a:lvl2pPr marL="742950" indent="-285750">
              <a:spcBef>
                <a:spcPct val="4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10000"/>
              </a:spcBef>
              <a:buChar char="–"/>
              <a:defRPr sz="2000">
                <a:solidFill>
                  <a:schemeClr val="tx1"/>
                </a:solidFill>
                <a:latin typeface="Arial" panose="020B0604020202020204" pitchFamily="34" charset="0"/>
              </a:defRPr>
            </a:lvl4pPr>
            <a:lvl5pPr marL="2057400" indent="-228600">
              <a:buChar char="–"/>
              <a:defRPr sz="2000">
                <a:solidFill>
                  <a:schemeClr val="tx1"/>
                </a:solidFill>
                <a:latin typeface="Arial" panose="020B0604020202020204" pitchFamily="34" charset="0"/>
              </a:defRPr>
            </a:lvl5pPr>
            <a:lvl6pPr marL="2514600" indent="-228600" eaLnBrk="0" fontAlgn="base" hangingPunct="0">
              <a:spcBef>
                <a:spcPct val="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pPr>
            <a:r>
              <a:rPr lang="nl-NL" altLang="nl-NL" sz="3200" b="1" dirty="0">
                <a:latin typeface="Garamond" panose="02020404030301010803" pitchFamily="18" charset="0"/>
              </a:rPr>
              <a:t>Bedrijfsproces: Behandelen vergunningaanvraag (regulier) </a:t>
            </a:r>
          </a:p>
        </p:txBody>
      </p:sp>
      <p:sp>
        <p:nvSpPr>
          <p:cNvPr id="3" name="Rectangle 25">
            <a:extLst>
              <a:ext uri="{FF2B5EF4-FFF2-40B4-BE49-F238E27FC236}">
                <a16:creationId xmlns:a16="http://schemas.microsoft.com/office/drawing/2014/main" id="{C8019FA1-3AD9-D24E-8461-AC037F8CA120}"/>
              </a:ext>
            </a:extLst>
          </p:cNvPr>
          <p:cNvSpPr/>
          <p:nvPr/>
        </p:nvSpPr>
        <p:spPr>
          <a:xfrm>
            <a:off x="199300" y="567518"/>
            <a:ext cx="13049726" cy="179013"/>
          </a:xfrm>
          <a:prstGeom prst="rect">
            <a:avLst/>
          </a:prstGeom>
          <a:solidFill>
            <a:srgbClr val="00B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32969" tIns="66485" rIns="132969" bIns="66485" anchor="ctr"/>
          <a:lstStyle/>
          <a:p>
            <a:pPr algn="ctr" eaLnBrk="1" hangingPunct="1">
              <a:defRPr/>
            </a:pPr>
            <a:r>
              <a:rPr lang="nl-NL" sz="1000" b="1" dirty="0">
                <a:solidFill>
                  <a:schemeClr val="bg1"/>
                </a:solidFill>
              </a:rPr>
              <a:t>Een concept proces ter ondersteuning van gemeentes om te komen tot een procesinrichting die Omgevingswetproof is</a:t>
            </a:r>
          </a:p>
        </p:txBody>
      </p:sp>
      <p:sp>
        <p:nvSpPr>
          <p:cNvPr id="16387" name="AutoShape 113" descr="Afbeeldingsresultaat voor logo vng">
            <a:extLst>
              <a:ext uri="{FF2B5EF4-FFF2-40B4-BE49-F238E27FC236}">
                <a16:creationId xmlns:a16="http://schemas.microsoft.com/office/drawing/2014/main" id="{2FF04291-4BD8-2348-A629-50A39ACC25EA}"/>
              </a:ext>
            </a:extLst>
          </p:cNvPr>
          <p:cNvSpPr>
            <a:spLocks noChangeAspect="1" noChangeArrowheads="1"/>
          </p:cNvSpPr>
          <p:nvPr/>
        </p:nvSpPr>
        <p:spPr bwMode="auto">
          <a:xfrm>
            <a:off x="215900" y="15875"/>
            <a:ext cx="23622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nl-NL"/>
          </a:p>
        </p:txBody>
      </p:sp>
      <p:sp>
        <p:nvSpPr>
          <p:cNvPr id="17" name="Rechthoek 16">
            <a:extLst>
              <a:ext uri="{FF2B5EF4-FFF2-40B4-BE49-F238E27FC236}">
                <a16:creationId xmlns:a16="http://schemas.microsoft.com/office/drawing/2014/main" id="{FB13724C-8C9A-DF4A-BE27-4DA1392476EC}"/>
              </a:ext>
            </a:extLst>
          </p:cNvPr>
          <p:cNvSpPr/>
          <p:nvPr/>
        </p:nvSpPr>
        <p:spPr>
          <a:xfrm>
            <a:off x="210344" y="852094"/>
            <a:ext cx="13038682" cy="302952"/>
          </a:xfrm>
          <a:prstGeom prst="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nl-NL" sz="1000" dirty="0">
                <a:solidFill>
                  <a:schemeClr val="tx1"/>
                </a:solidFill>
                <a:cs typeface="Arial" panose="020B0604020202020204" pitchFamily="34" charset="0"/>
              </a:rPr>
              <a:t>Dit proces betreft het behandelen van een ingediende aanvraag voor toestemming tot het uitvoeren van een voorgenomen vergunning plichtige activiteit, of het behandelen van een verzoek tot wijziging van een eerder verleende omgevingsvergunning.</a:t>
            </a:r>
          </a:p>
        </p:txBody>
      </p:sp>
      <p:sp>
        <p:nvSpPr>
          <p:cNvPr id="18" name="Rechthoek 17">
            <a:extLst>
              <a:ext uri="{FF2B5EF4-FFF2-40B4-BE49-F238E27FC236}">
                <a16:creationId xmlns:a16="http://schemas.microsoft.com/office/drawing/2014/main" id="{32AF46FD-80EF-3B47-9C4D-FC94A787A95F}"/>
              </a:ext>
            </a:extLst>
          </p:cNvPr>
          <p:cNvSpPr/>
          <p:nvPr/>
        </p:nvSpPr>
        <p:spPr>
          <a:xfrm>
            <a:off x="113719" y="8757283"/>
            <a:ext cx="13135307" cy="1122582"/>
          </a:xfrm>
          <a:prstGeom prst="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buFontTx/>
              <a:buChar char="-"/>
              <a:defRPr/>
            </a:pPr>
            <a:endParaRPr lang="nl-NL" sz="1050" dirty="0">
              <a:solidFill>
                <a:schemeClr val="tx1"/>
              </a:solidFill>
              <a:cs typeface="Arial" panose="020B0604020202020204" pitchFamily="34" charset="0"/>
            </a:endParaRPr>
          </a:p>
          <a:p>
            <a:pPr marL="171450" indent="-171450">
              <a:buFontTx/>
              <a:buChar char="-"/>
              <a:defRPr/>
            </a:pPr>
            <a:endParaRPr lang="nl-NL" sz="1050" dirty="0">
              <a:solidFill>
                <a:schemeClr val="tx1"/>
              </a:solidFill>
              <a:cs typeface="Arial" panose="020B0604020202020204" pitchFamily="34" charset="0"/>
            </a:endParaRPr>
          </a:p>
        </p:txBody>
      </p:sp>
      <p:graphicFrame>
        <p:nvGraphicFramePr>
          <p:cNvPr id="29" name="Group 3">
            <a:extLst>
              <a:ext uri="{FF2B5EF4-FFF2-40B4-BE49-F238E27FC236}">
                <a16:creationId xmlns:a16="http://schemas.microsoft.com/office/drawing/2014/main" id="{B413F4E1-4FA3-F748-94F2-575643254BBB}"/>
              </a:ext>
            </a:extLst>
          </p:cNvPr>
          <p:cNvGraphicFramePr>
            <a:graphicFrameLocks noGrp="1"/>
          </p:cNvGraphicFramePr>
          <p:nvPr>
            <p:extLst>
              <p:ext uri="{D42A27DB-BD31-4B8C-83A1-F6EECF244321}">
                <p14:modId xmlns:p14="http://schemas.microsoft.com/office/powerpoint/2010/main" val="177781004"/>
              </p:ext>
            </p:extLst>
          </p:nvPr>
        </p:nvGraphicFramePr>
        <p:xfrm>
          <a:off x="1017947" y="1250924"/>
          <a:ext cx="12231079" cy="7450452"/>
        </p:xfrm>
        <a:graphic>
          <a:graphicData uri="http://schemas.openxmlformats.org/drawingml/2006/table">
            <a:tbl>
              <a:tblPr/>
              <a:tblGrid>
                <a:gridCol w="3625107">
                  <a:extLst>
                    <a:ext uri="{9D8B030D-6E8A-4147-A177-3AD203B41FA5}">
                      <a16:colId xmlns:a16="http://schemas.microsoft.com/office/drawing/2014/main" val="1073235938"/>
                    </a:ext>
                  </a:extLst>
                </a:gridCol>
                <a:gridCol w="1595956">
                  <a:extLst>
                    <a:ext uri="{9D8B030D-6E8A-4147-A177-3AD203B41FA5}">
                      <a16:colId xmlns:a16="http://schemas.microsoft.com/office/drawing/2014/main" val="749251664"/>
                    </a:ext>
                  </a:extLst>
                </a:gridCol>
                <a:gridCol w="1595956">
                  <a:extLst>
                    <a:ext uri="{9D8B030D-6E8A-4147-A177-3AD203B41FA5}">
                      <a16:colId xmlns:a16="http://schemas.microsoft.com/office/drawing/2014/main" val="330451535"/>
                    </a:ext>
                  </a:extLst>
                </a:gridCol>
                <a:gridCol w="2704260">
                  <a:extLst>
                    <a:ext uri="{9D8B030D-6E8A-4147-A177-3AD203B41FA5}">
                      <a16:colId xmlns:a16="http://schemas.microsoft.com/office/drawing/2014/main" val="3693492344"/>
                    </a:ext>
                  </a:extLst>
                </a:gridCol>
                <a:gridCol w="2709800">
                  <a:extLst>
                    <a:ext uri="{9D8B030D-6E8A-4147-A177-3AD203B41FA5}">
                      <a16:colId xmlns:a16="http://schemas.microsoft.com/office/drawing/2014/main" val="3797381395"/>
                    </a:ext>
                  </a:extLst>
                </a:gridCol>
              </a:tblGrid>
              <a:tr h="780089">
                <a:tc>
                  <a:txBody>
                    <a:bodyPr/>
                    <a:lstStyle/>
                    <a:p>
                      <a:pPr marL="177800" marR="0" lvl="0" indent="-177800" algn="l" defTabSz="957263"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nl-NL" sz="800" dirty="0"/>
                        <a:t>Als initiatiefnemer zijn de </a:t>
                      </a:r>
                      <a:r>
                        <a:rPr lang="nl-NL" sz="800" kern="1200" dirty="0">
                          <a:solidFill>
                            <a:schemeClr val="tx1"/>
                          </a:solidFill>
                          <a:latin typeface="+mn-lt"/>
                          <a:ea typeface="+mn-ea"/>
                          <a:cs typeface="+mn-cs"/>
                        </a:rPr>
                        <a:t>aanvraagv</a:t>
                      </a:r>
                      <a:r>
                        <a:rPr lang="nl-NL" sz="800" dirty="0"/>
                        <a:t>ereisten duidelijk voor mij</a:t>
                      </a:r>
                    </a:p>
                    <a:p>
                      <a:pPr marL="177800" marR="0" lvl="0" indent="-177800" algn="l" defTabSz="957263"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nl-NL" sz="800" kern="1200" dirty="0">
                          <a:solidFill>
                            <a:schemeClr val="tx1"/>
                          </a:solidFill>
                          <a:latin typeface="+mn-lt"/>
                          <a:ea typeface="+mn-ea"/>
                          <a:cs typeface="+mn-cs"/>
                        </a:rPr>
                        <a:t>Als </a:t>
                      </a:r>
                      <a:r>
                        <a:rPr lang="nl-NL" sz="800" dirty="0"/>
                        <a:t>initiatiefnemer</a:t>
                      </a:r>
                      <a:r>
                        <a:rPr lang="nl-NL" sz="800" kern="1200" dirty="0">
                          <a:solidFill>
                            <a:schemeClr val="tx1"/>
                          </a:solidFill>
                          <a:latin typeface="+mn-lt"/>
                          <a:ea typeface="+mn-ea"/>
                          <a:cs typeface="+mn-cs"/>
                        </a:rPr>
                        <a:t> is het mij duidelijk wat kan en mag</a:t>
                      </a:r>
                    </a:p>
                    <a:p>
                      <a:pPr marL="171450" marR="0" lvl="0" indent="-171450" algn="l" defTabSz="957263"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nl-NL" sz="800" kern="1200" dirty="0">
                          <a:solidFill>
                            <a:schemeClr val="tx1"/>
                          </a:solidFill>
                          <a:latin typeface="+mn-lt"/>
                          <a:ea typeface="+mn-ea"/>
                          <a:cs typeface="+mn-cs"/>
                        </a:rPr>
                        <a:t>Als </a:t>
                      </a:r>
                      <a:r>
                        <a:rPr lang="nl-NL" sz="800" dirty="0"/>
                        <a:t>initiatiefnemer</a:t>
                      </a:r>
                      <a:r>
                        <a:rPr lang="nl-NL" sz="800" kern="1200" dirty="0">
                          <a:solidFill>
                            <a:schemeClr val="tx1"/>
                          </a:solidFill>
                          <a:latin typeface="+mn-lt"/>
                          <a:ea typeface="+mn-ea"/>
                          <a:cs typeface="+mn-cs"/>
                        </a:rPr>
                        <a:t> krijg ik snel duidelijkheid </a:t>
                      </a:r>
                      <a:r>
                        <a:rPr lang="nl-NL" sz="800" dirty="0"/>
                        <a:t>over te volgen procedure </a:t>
                      </a:r>
                    </a:p>
                    <a:p>
                      <a:pPr marL="171450" marR="0" lvl="0" indent="-171450" algn="l" defTabSz="957263"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nl-NL" sz="800" strike="noStrike" baseline="0" noProof="0" dirty="0"/>
                        <a:t>Als belanghebbende heb ik de mogelijkheid om te </a:t>
                      </a:r>
                      <a:r>
                        <a:rPr lang="nl-NL" sz="800" strike="noStrike" baseline="0" noProof="0" dirty="0">
                          <a:solidFill>
                            <a:srgbClr val="00B050"/>
                          </a:solidFill>
                        </a:rPr>
                        <a:t>participeren op deze aanvraag</a:t>
                      </a:r>
                      <a:endParaRPr lang="nl-NL" sz="800" strike="noStrike" baseline="0" noProof="0" dirty="0">
                        <a:solidFill>
                          <a:srgbClr val="FF0000"/>
                        </a:solidFill>
                      </a:endParaRPr>
                    </a:p>
                  </a:txBody>
                  <a:tcPr marL="52349" marR="52349" marT="52139" marB="521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p>
                      <a:pPr marL="171450" marR="0" lvl="0" indent="-171450" algn="l" defTabSz="957263"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nl-NL" sz="800" noProof="0" dirty="0"/>
                        <a:t>Als </a:t>
                      </a:r>
                      <a:r>
                        <a:rPr lang="nl-NL" sz="800" dirty="0"/>
                        <a:t>initiatiefnemer</a:t>
                      </a:r>
                      <a:r>
                        <a:rPr lang="nl-NL" sz="800" noProof="0" dirty="0"/>
                        <a:t> zijn de toetsings</a:t>
                      </a:r>
                      <a:r>
                        <a:rPr lang="nl-NL" sz="800" baseline="0" noProof="0" dirty="0"/>
                        <a:t>kaders duidelijk voor mij</a:t>
                      </a:r>
                    </a:p>
                    <a:p>
                      <a:pPr marL="171450" marR="0" lvl="0" indent="-171450" algn="l" defTabSz="957263"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nl-NL" sz="800" baseline="0" noProof="0" dirty="0"/>
                        <a:t>Als </a:t>
                      </a:r>
                      <a:r>
                        <a:rPr lang="nl-NL" sz="800" dirty="0"/>
                        <a:t>initiatiefnemer </a:t>
                      </a:r>
                      <a:r>
                        <a:rPr lang="nl-NL" sz="800" baseline="0" noProof="0" dirty="0"/>
                        <a:t>kan ik meedenken en word ik gehoord</a:t>
                      </a:r>
                    </a:p>
                    <a:p>
                      <a:pPr marL="171450" marR="0" lvl="0" indent="-171450" algn="l" defTabSz="957263"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nl-NL" sz="800" baseline="0" noProof="0" dirty="0"/>
                        <a:t>Als </a:t>
                      </a:r>
                      <a:r>
                        <a:rPr lang="nl-NL" sz="800" dirty="0"/>
                        <a:t>initiatiefnemer </a:t>
                      </a:r>
                      <a:r>
                        <a:rPr lang="nl-NL" sz="800" baseline="0" noProof="0" dirty="0"/>
                        <a:t>heb ik 1 contactpersoon vanuit de gemeente (casemanager)</a:t>
                      </a:r>
                    </a:p>
                    <a:p>
                      <a:pPr marL="171450" marR="0" lvl="0" indent="-171450" algn="l" defTabSz="957263"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nl-NL" sz="800" baseline="0" noProof="0" dirty="0"/>
                        <a:t>Als belanghebbende heb ik de mogelijkheid tot inspraak</a:t>
                      </a:r>
                    </a:p>
                  </a:txBody>
                  <a:tcPr marL="52349" marR="52349" marT="52139" marB="5213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a:txBody>
                    <a:bodyPr/>
                    <a:lstStyle/>
                    <a:p>
                      <a:pPr marL="171450" marR="0" lvl="0" indent="-171450" algn="l" defTabSz="957263"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nl-NL" sz="800" b="0" baseline="0" dirty="0">
                          <a:solidFill>
                            <a:schemeClr val="tx2"/>
                          </a:solidFill>
                        </a:rPr>
                        <a:t>Als </a:t>
                      </a:r>
                      <a:r>
                        <a:rPr lang="nl-NL" sz="800" dirty="0"/>
                        <a:t>initiatiefnemer</a:t>
                      </a:r>
                      <a:r>
                        <a:rPr lang="nl-NL" sz="800" b="0" baseline="0" dirty="0">
                          <a:solidFill>
                            <a:schemeClr val="tx2"/>
                          </a:solidFill>
                        </a:rPr>
                        <a:t> is het opgestelde besluit helder voor mij</a:t>
                      </a:r>
                    </a:p>
                  </a:txBody>
                  <a:tcPr marL="52349" marR="52349" marT="52139" marB="5213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177800" marR="0" lvl="0" indent="-177800" algn="l" defTabSz="957263"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nl-NL" sz="800" b="0" dirty="0">
                          <a:solidFill>
                            <a:schemeClr val="tx2"/>
                          </a:solidFill>
                        </a:rPr>
                        <a:t>Als </a:t>
                      </a:r>
                      <a:r>
                        <a:rPr lang="nl-NL" sz="800" dirty="0"/>
                        <a:t>initiatiefnemer</a:t>
                      </a:r>
                      <a:r>
                        <a:rPr lang="nl-NL" sz="800" b="0" dirty="0">
                          <a:solidFill>
                            <a:schemeClr val="tx2"/>
                          </a:solidFill>
                        </a:rPr>
                        <a:t> krijg ik duidelijkheid over wanneer er gestart mag worden</a:t>
                      </a:r>
                    </a:p>
                    <a:p>
                      <a:pPr marL="177800" marR="0" lvl="0" indent="-177800" algn="l" defTabSz="957263"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nl-NL" sz="800" b="0" baseline="0" dirty="0">
                          <a:solidFill>
                            <a:schemeClr val="tx2"/>
                          </a:solidFill>
                        </a:rPr>
                        <a:t>Als participant krijg ik informatie over het besluit</a:t>
                      </a:r>
                    </a:p>
                    <a:p>
                      <a:pPr marL="177800" marR="0" lvl="0" indent="-177800" algn="l" defTabSz="957263" rtl="0" eaLnBrk="1" fontAlgn="base" latinLnBrk="0" hangingPunct="1">
                        <a:lnSpc>
                          <a:spcPct val="100000"/>
                        </a:lnSpc>
                        <a:spcBef>
                          <a:spcPts val="200"/>
                        </a:spcBef>
                        <a:spcAft>
                          <a:spcPts val="0"/>
                        </a:spcAft>
                        <a:buClrTx/>
                        <a:buSzTx/>
                        <a:buFont typeface="Arial" panose="020B0604020202020204" pitchFamily="34" charset="0"/>
                        <a:buChar char="•"/>
                        <a:tabLst/>
                        <a:defRPr/>
                      </a:pPr>
                      <a:endParaRPr lang="nl-NL" sz="800" b="0" dirty="0">
                        <a:solidFill>
                          <a:schemeClr val="tx2"/>
                        </a:solidFill>
                      </a:endParaRPr>
                    </a:p>
                  </a:txBody>
                  <a:tcPr marL="52349" marR="52349" marT="52139" marB="5213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564667981"/>
                  </a:ext>
                </a:extLst>
              </a:tr>
              <a:tr h="408764">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a:ln>
                          <a:noFill/>
                        </a:ln>
                        <a:solidFill>
                          <a:schemeClr val="tx2"/>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3979015665"/>
                  </a:ext>
                </a:extLst>
              </a:tr>
              <a:tr h="489170">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Aanvraag omgevingsvergunning, met bijlagen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Indien van toepassing stukken van het </a:t>
                      </a: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proces verkennen en begeleiden initiatief, zoals een concept vergunning/ concept aanvraag en adviezen</a:t>
                      </a:r>
                    </a:p>
                  </a:txBody>
                  <a:tcPr marL="52349" marR="52349" marT="52137" marB="521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Opgebouwd dossier, met o.a. de ontvankelijke reguliere aanvraag</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Concept beschikking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Volledig beoordeelde vergunning aanvraag</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Vastgestelde (geaccordeerde), definitieve beschikking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3417087964"/>
                  </a:ext>
                </a:extLst>
              </a:tr>
              <a:tr h="2495481">
                <a:tc>
                  <a:txBody>
                    <a:bodyPr/>
                    <a:lstStyle>
                      <a:lvl1pPr marL="171450" indent="-171450" defTabSz="957263">
                        <a:spcBef>
                          <a:spcPct val="60000"/>
                        </a:spcBef>
                        <a:defRPr sz="4200">
                          <a:solidFill>
                            <a:schemeClr val="tx1"/>
                          </a:solidFill>
                          <a:latin typeface="Arial" panose="020B0604020202020204" pitchFamily="34" charset="0"/>
                        </a:defRPr>
                      </a:lvl1pPr>
                      <a:lvl2pPr marL="639763" defTabSz="957263">
                        <a:spcBef>
                          <a:spcPct val="40000"/>
                        </a:spcBef>
                        <a:defRPr sz="2000">
                          <a:solidFill>
                            <a:schemeClr val="tx1"/>
                          </a:solidFill>
                          <a:latin typeface="Arial" panose="020B0604020202020204" pitchFamily="34" charset="0"/>
                        </a:defRPr>
                      </a:lvl2pPr>
                      <a:lvl3pPr marL="1279525" defTabSz="957263">
                        <a:spcBef>
                          <a:spcPct val="20000"/>
                        </a:spcBef>
                        <a:defRPr>
                          <a:solidFill>
                            <a:schemeClr val="tx1"/>
                          </a:solidFill>
                          <a:latin typeface="Arial" panose="020B0604020202020204" pitchFamily="34" charset="0"/>
                        </a:defRPr>
                      </a:lvl3pPr>
                      <a:lvl4pPr marL="1919288" defTabSz="957263">
                        <a:spcBef>
                          <a:spcPct val="10000"/>
                        </a:spcBef>
                        <a:defRPr>
                          <a:solidFill>
                            <a:schemeClr val="tx1"/>
                          </a:solidFill>
                          <a:latin typeface="Arial" panose="020B0604020202020204" pitchFamily="34" charset="0"/>
                        </a:defRPr>
                      </a:lvl4pPr>
                      <a:lvl5pPr marL="2559050" defTabSz="957263">
                        <a:defRPr>
                          <a:solidFill>
                            <a:schemeClr val="tx1"/>
                          </a:solidFill>
                          <a:latin typeface="Arial" panose="020B0604020202020204" pitchFamily="34" charset="0"/>
                        </a:defRPr>
                      </a:lvl5pPr>
                      <a:lvl6pPr marL="3016250" indent="-765175" defTabSz="957263" eaLnBrk="0" fontAlgn="base" hangingPunct="0">
                        <a:spcBef>
                          <a:spcPct val="0"/>
                        </a:spcBef>
                        <a:spcAft>
                          <a:spcPct val="0"/>
                        </a:spcAft>
                        <a:defRPr>
                          <a:solidFill>
                            <a:schemeClr val="tx1"/>
                          </a:solidFill>
                          <a:latin typeface="Arial" panose="020B0604020202020204" pitchFamily="34" charset="0"/>
                        </a:defRPr>
                      </a:lvl6pPr>
                      <a:lvl7pPr marL="3473450" indent="-765175" defTabSz="957263" eaLnBrk="0" fontAlgn="base" hangingPunct="0">
                        <a:spcBef>
                          <a:spcPct val="0"/>
                        </a:spcBef>
                        <a:spcAft>
                          <a:spcPct val="0"/>
                        </a:spcAft>
                        <a:defRPr>
                          <a:solidFill>
                            <a:schemeClr val="tx1"/>
                          </a:solidFill>
                          <a:latin typeface="Arial" panose="020B0604020202020204" pitchFamily="34" charset="0"/>
                        </a:defRPr>
                      </a:lvl7pPr>
                      <a:lvl8pPr marL="3930650" indent="-765175" defTabSz="957263" eaLnBrk="0" fontAlgn="base" hangingPunct="0">
                        <a:spcBef>
                          <a:spcPct val="0"/>
                        </a:spcBef>
                        <a:spcAft>
                          <a:spcPct val="0"/>
                        </a:spcAft>
                        <a:defRPr>
                          <a:solidFill>
                            <a:schemeClr val="tx1"/>
                          </a:solidFill>
                          <a:latin typeface="Arial" panose="020B0604020202020204" pitchFamily="34" charset="0"/>
                        </a:defRPr>
                      </a:lvl8pPr>
                      <a:lvl9pPr marL="4387850"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Registreren aanvraag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Bepalen of aanvraag concreet genoeg is om in behandeling te nemen, zo niet: </a:t>
                      </a: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dan verzoeken om aanvraag in te trekken en te kiezen voor omgevingsoverleg</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en </a:t>
                      </a:r>
                      <a:r>
                        <a:rPr kumimoji="0" lang="nl-NL" altLang="nl-NL" sz="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igv</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geen wenselijke aanvraag/geen kans van slagen ook verzoeken om aanvraag in te trekken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Vaststellen of er een initiatievenproces met de omgevingstafel aan deze aanvraag vooraf is gegaan (zo ja, dan sneller door dit proces)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Toetsen aan de aanvraagvereisten, samen met adviseurs </a:t>
                      </a: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(zorgen voor integrale advisering)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Checken of er meer toestemmingen nodig zijn, checken </a:t>
                      </a:r>
                      <a:r>
                        <a:rPr kumimoji="0" lang="nl-NL" altLang="nl-NL" sz="800" b="0" i="0" u="none" strike="noStrike" cap="none" normalizeH="0" baseline="0" dirty="0" err="1">
                          <a:ln>
                            <a:noFill/>
                          </a:ln>
                          <a:solidFill>
                            <a:srgbClr val="00B050"/>
                          </a:solidFill>
                          <a:effectLst/>
                          <a:latin typeface="Arial" panose="020B0604020202020204" pitchFamily="34" charset="0"/>
                          <a:cs typeface="Arial" panose="020B0604020202020204" pitchFamily="34" charset="0"/>
                        </a:rPr>
                        <a:t>Wkb</a:t>
                      </a: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 melding nodig en </a:t>
                      </a:r>
                      <a:r>
                        <a:rPr lang="nl-NL" sz="800" dirty="0">
                          <a:solidFill>
                            <a:srgbClr val="00B050"/>
                          </a:solidFill>
                        </a:rPr>
                        <a:t>initiatiefnemer </a:t>
                      </a: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hierover informeren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Eventueel opvragen aanvullende stukken en opschorten termijn (brief)</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Eventueel besluiten om de beslistermijn te verlengen (brief)</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Beslissing nemen over in behandeling nemen (ontvankelijkheid)</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Versturen brief: ontvangstbevestiging</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(incl. eventuele vraag om aanvullende stukken en eventuele melding verlenging termijn), met </a:t>
                      </a: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vermelding procedure/processtappen </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of besluit buiten behandeling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sym typeface="Wingdings" pitchFamily="2" charset="2"/>
                        </a:rPr>
                        <a:t>Zorgen voor kennisgeving/publiceren van de aanvraag</a:t>
                      </a:r>
                      <a:endPar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lvl1pPr marL="171450" indent="-171450" defTabSz="1279525">
                        <a:spcBef>
                          <a:spcPct val="60000"/>
                        </a:spcBef>
                        <a:defRPr sz="4200">
                          <a:solidFill>
                            <a:schemeClr val="tx1"/>
                          </a:solidFill>
                          <a:latin typeface="Arial" panose="020B0604020202020204" pitchFamily="34" charset="0"/>
                        </a:defRPr>
                      </a:lvl1pPr>
                      <a:lvl2pPr marL="639763" defTabSz="1279525">
                        <a:spcBef>
                          <a:spcPct val="40000"/>
                        </a:spcBef>
                        <a:defRPr sz="2000">
                          <a:solidFill>
                            <a:schemeClr val="tx1"/>
                          </a:solidFill>
                          <a:latin typeface="Arial" panose="020B0604020202020204" pitchFamily="34" charset="0"/>
                        </a:defRPr>
                      </a:lvl2pPr>
                      <a:lvl3pPr marL="1279525" defTabSz="1279525">
                        <a:spcBef>
                          <a:spcPct val="20000"/>
                        </a:spcBef>
                        <a:defRPr>
                          <a:solidFill>
                            <a:schemeClr val="tx1"/>
                          </a:solidFill>
                          <a:latin typeface="Arial" panose="020B0604020202020204" pitchFamily="34" charset="0"/>
                        </a:defRPr>
                      </a:lvl3pPr>
                      <a:lvl4pPr marL="1919288" defTabSz="1279525">
                        <a:spcBef>
                          <a:spcPct val="10000"/>
                        </a:spcBef>
                        <a:defRPr>
                          <a:solidFill>
                            <a:schemeClr val="tx1"/>
                          </a:solidFill>
                          <a:latin typeface="Arial" panose="020B0604020202020204" pitchFamily="34" charset="0"/>
                        </a:defRPr>
                      </a:lvl4pPr>
                      <a:lvl5pPr marL="2559050" defTabSz="1279525">
                        <a:defRPr>
                          <a:solidFill>
                            <a:schemeClr val="tx1"/>
                          </a:solidFill>
                          <a:latin typeface="Arial" panose="020B0604020202020204" pitchFamily="34" charset="0"/>
                        </a:defRPr>
                      </a:lvl5pPr>
                      <a:lvl6pPr marL="3016250" indent="-765175" defTabSz="1279525" eaLnBrk="0" fontAlgn="base" hangingPunct="0">
                        <a:spcBef>
                          <a:spcPct val="0"/>
                        </a:spcBef>
                        <a:spcAft>
                          <a:spcPct val="0"/>
                        </a:spcAft>
                        <a:defRPr>
                          <a:solidFill>
                            <a:schemeClr val="tx1"/>
                          </a:solidFill>
                          <a:latin typeface="Arial" panose="020B0604020202020204" pitchFamily="34" charset="0"/>
                        </a:defRPr>
                      </a:lvl6pPr>
                      <a:lvl7pPr marL="3473450" indent="-765175" defTabSz="1279525" eaLnBrk="0" fontAlgn="base" hangingPunct="0">
                        <a:spcBef>
                          <a:spcPct val="0"/>
                        </a:spcBef>
                        <a:spcAft>
                          <a:spcPct val="0"/>
                        </a:spcAft>
                        <a:defRPr>
                          <a:solidFill>
                            <a:schemeClr val="tx1"/>
                          </a:solidFill>
                          <a:latin typeface="Arial" panose="020B0604020202020204" pitchFamily="34" charset="0"/>
                        </a:defRPr>
                      </a:lvl7pPr>
                      <a:lvl8pPr marL="3930650" indent="-765175" defTabSz="1279525" eaLnBrk="0" fontAlgn="base" hangingPunct="0">
                        <a:spcBef>
                          <a:spcPct val="0"/>
                        </a:spcBef>
                        <a:spcAft>
                          <a:spcPct val="0"/>
                        </a:spcAft>
                        <a:defRPr>
                          <a:solidFill>
                            <a:schemeClr val="tx1"/>
                          </a:solidFill>
                          <a:latin typeface="Arial" panose="020B0604020202020204" pitchFamily="34" charset="0"/>
                        </a:defRPr>
                      </a:lvl8pPr>
                      <a:lvl9pPr marL="4387850" indent="-765175" defTabSz="1279525"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Controleren toepassen coördinatieregeling (blijft bestaan </a:t>
                      </a:r>
                      <a:r>
                        <a:rPr kumimoji="0" lang="nl-NL" altLang="nl-NL" sz="800" b="0" i="0" u="none" strike="noStrike" kern="1200" cap="none" normalizeH="0" baseline="0" dirty="0" err="1">
                          <a:ln>
                            <a:noFill/>
                          </a:ln>
                          <a:solidFill>
                            <a:schemeClr val="tx1"/>
                          </a:solidFill>
                          <a:effectLst/>
                          <a:latin typeface="Arial" panose="020B0604020202020204" pitchFamily="34" charset="0"/>
                          <a:ea typeface="+mn-ea"/>
                          <a:cs typeface="Arial" panose="020B0604020202020204" pitchFamily="34" charset="0"/>
                        </a:rPr>
                        <a:t>icm</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waterschap/watervergunning)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Eventueel consulteren belanghebbenden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Eventueel besluiten om de beslistermijn te verlengen (wanneer dit nog niet gebeurd is)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Bepalen of uitgebreide procedure van toepassing is (</a:t>
                      </a:r>
                      <a:r>
                        <a:rPr kumimoji="0" lang="nl-NL" altLang="nl-NL" sz="800" b="0" i="0" u="none" strike="noStrike" kern="1200" cap="none" normalizeH="0" baseline="0" dirty="0" err="1">
                          <a:ln>
                            <a:noFill/>
                          </a:ln>
                          <a:solidFill>
                            <a:schemeClr val="tx1"/>
                          </a:solidFill>
                          <a:effectLst/>
                          <a:latin typeface="Arial" panose="020B0604020202020204" pitchFamily="34" charset="0"/>
                          <a:ea typeface="+mn-ea"/>
                          <a:cs typeface="Arial" panose="020B0604020202020204" pitchFamily="34" charset="0"/>
                        </a:rPr>
                        <a:t>ipv</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regulier)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Inhoudelijk beoordelen van de aanvraag/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toetsen aan alle regelgeving (checken kwaliteitsborger)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Opvragen adviezen in- en extern </a:t>
                      </a: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(zorgen voor integrale advisering), </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ontvangen en beoordelen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Checken mogelijke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afwijking omgevingsplan </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en direct afstemmen met College/Raad (</a:t>
                      </a:r>
                      <a:r>
                        <a:rPr kumimoji="0" lang="nl-NL" altLang="nl-NL" sz="800" b="0" i="0" u="none" strike="noStrike" kern="1200" cap="none" normalizeH="0" baseline="0" dirty="0" err="1">
                          <a:ln>
                            <a:noFill/>
                          </a:ln>
                          <a:solidFill>
                            <a:schemeClr val="tx1"/>
                          </a:solidFill>
                          <a:effectLst/>
                          <a:latin typeface="Arial" panose="020B0604020202020204" pitchFamily="34" charset="0"/>
                          <a:ea typeface="+mn-ea"/>
                          <a:cs typeface="Arial" panose="020B0604020202020204" pitchFamily="34" charset="0"/>
                        </a:rPr>
                        <a:t>igv</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a:t>
                      </a:r>
                      <a:r>
                        <a:rPr kumimoji="0" lang="nl-NL" altLang="nl-NL" sz="800" b="0" i="0" u="none" strike="noStrike" kern="1200" cap="none" normalizeH="0" baseline="0" dirty="0" err="1">
                          <a:ln>
                            <a:noFill/>
                          </a:ln>
                          <a:solidFill>
                            <a:schemeClr val="tx1"/>
                          </a:solidFill>
                          <a:effectLst/>
                          <a:latin typeface="Arial" panose="020B0604020202020204" pitchFamily="34" charset="0"/>
                          <a:ea typeface="+mn-ea"/>
                          <a:cs typeface="Arial" panose="020B0604020202020204" pitchFamily="34" charset="0"/>
                        </a:rPr>
                        <a:t>buitenplans</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err="1">
                          <a:ln>
                            <a:noFill/>
                          </a:ln>
                          <a:solidFill>
                            <a:schemeClr val="tx1"/>
                          </a:solidFill>
                          <a:effectLst/>
                          <a:latin typeface="Arial" panose="020B0604020202020204" pitchFamily="34" charset="0"/>
                          <a:ea typeface="+mn-ea"/>
                          <a:cs typeface="Arial" panose="020B0604020202020204" pitchFamily="34" charset="0"/>
                        </a:rPr>
                        <a:t>Igv</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planschaderisico opstellen planschade overeenkomst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(nadeelcompensatie) </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a:t>
                      </a:r>
                      <a:r>
                        <a:rPr kumimoji="0" lang="nl-NL" altLang="nl-NL" sz="800" b="0" i="0" u="none" strike="noStrike" kern="1200" cap="none" normalizeH="0" baseline="0" dirty="0" err="1">
                          <a:ln>
                            <a:noFill/>
                          </a:ln>
                          <a:solidFill>
                            <a:schemeClr val="tx1"/>
                          </a:solidFill>
                          <a:effectLst/>
                          <a:latin typeface="Arial" panose="020B0604020202020204" pitchFamily="34" charset="0"/>
                          <a:ea typeface="+mn-ea"/>
                          <a:cs typeface="Arial" panose="020B0604020202020204" pitchFamily="34" charset="0"/>
                        </a:rPr>
                        <a:t>igv</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a:t>
                      </a:r>
                      <a:r>
                        <a:rPr kumimoji="0" lang="nl-NL" altLang="nl-NL" sz="800" b="0" i="0" u="none" strike="noStrike" kern="1200" cap="none" normalizeH="0" baseline="0" dirty="0" err="1">
                          <a:ln>
                            <a:noFill/>
                          </a:ln>
                          <a:solidFill>
                            <a:schemeClr val="tx1"/>
                          </a:solidFill>
                          <a:effectLst/>
                          <a:latin typeface="Arial" panose="020B0604020202020204" pitchFamily="34" charset="0"/>
                          <a:ea typeface="+mn-ea"/>
                          <a:cs typeface="Arial" panose="020B0604020202020204" pitchFamily="34" charset="0"/>
                        </a:rPr>
                        <a:t>buitenplans</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Eventueel met initiatiefnemer meedenken over aanpassing van de aanvraag/het plan (minder vaak van toepassing dan nu)</a:t>
                      </a:r>
                      <a:endParaRPr kumimoji="0" lang="nl-NL" altLang="nl-NL" sz="800" b="0" i="0" u="none" strike="noStrike" kern="1200" cap="none" normalizeH="0" baseline="0" dirty="0">
                        <a:ln>
                          <a:noFill/>
                        </a:ln>
                        <a:solidFill>
                          <a:srgbClr val="FF0000"/>
                        </a:solidFill>
                        <a:effectLst/>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Opstellen concept beschikking en indien nodig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inhoud afstemmen met andere bevoegde gezagen/ketenpartners</a:t>
                      </a:r>
                      <a:endParaRPr kumimoji="0" lang="nl-NL" altLang="nl-NL" sz="800" b="0" i="0" u="none" strike="sngStrike" kern="1200" cap="none" normalizeH="0" baseline="0" dirty="0">
                        <a:ln>
                          <a:noFill/>
                        </a:ln>
                        <a:solidFill>
                          <a:srgbClr val="00B050"/>
                        </a:solidFill>
                        <a:effectLst/>
                        <a:highlight>
                          <a:srgbClr val="FFFF00"/>
                        </a:highlight>
                        <a:latin typeface="Arial" panose="020B0604020202020204" pitchFamily="34" charset="0"/>
                        <a:ea typeface="+mn-ea"/>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Intern laten controleren, door de gemandateerde ambtenaar, van de concept beschikking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Horen van de initiatiefnemer </a:t>
                      </a:r>
                      <a:r>
                        <a:rPr kumimoji="0" lang="nl-NL" altLang="nl-NL" sz="800" b="0" i="0" u="none" strike="noStrike" cap="none" normalizeH="0" baseline="0" dirty="0" err="1">
                          <a:ln>
                            <a:noFill/>
                          </a:ln>
                          <a:solidFill>
                            <a:schemeClr val="tx2"/>
                          </a:solidFill>
                          <a:effectLst/>
                          <a:latin typeface="Arial" panose="020B0604020202020204" pitchFamily="34" charset="0"/>
                          <a:cs typeface="Arial" panose="020B0604020202020204" pitchFamily="34" charset="0"/>
                        </a:rPr>
                        <a:t>igv</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afwijzing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Verwerken reactie initiatiefnemer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Opstellen definitieve beschikking en laten ondertekenen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Bepalen leges (en eventueel verrekening van reeds betaalde leges in het initiatieven-proces) en zorgen voor aansturing financiën </a:t>
                      </a:r>
                      <a:r>
                        <a:rPr kumimoji="0" lang="nl-NL" altLang="nl-NL" sz="800" b="0" i="0" u="none" strike="noStrike" cap="none" normalizeH="0" baseline="0" dirty="0" err="1">
                          <a:ln>
                            <a:noFill/>
                          </a:ln>
                          <a:solidFill>
                            <a:schemeClr val="tx2"/>
                          </a:solidFill>
                          <a:effectLst/>
                          <a:latin typeface="Arial" panose="020B0604020202020204" pitchFamily="34" charset="0"/>
                          <a:cs typeface="Arial" panose="020B0604020202020204" pitchFamily="34" charset="0"/>
                        </a:rPr>
                        <a:t>tbv</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facturering</a:t>
                      </a:r>
                      <a:endParaRPr kumimoji="0" lang="nl-NL" altLang="nl-NL" sz="800" b="0" i="0" u="none" strike="sngStrike" cap="none" normalizeH="0" baseline="0" dirty="0">
                        <a:ln>
                          <a:noFill/>
                        </a:ln>
                        <a:solidFill>
                          <a:schemeClr val="tx2"/>
                        </a:solidFill>
                        <a:effectLst/>
                        <a:highlight>
                          <a:srgbClr val="FFFF00"/>
                        </a:highligh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1279525">
                        <a:spcBef>
                          <a:spcPct val="60000"/>
                        </a:spcBef>
                        <a:defRPr sz="4200">
                          <a:solidFill>
                            <a:schemeClr val="tx1"/>
                          </a:solidFill>
                          <a:latin typeface="Arial" panose="020B0604020202020204" pitchFamily="34" charset="0"/>
                        </a:defRPr>
                      </a:lvl1pPr>
                      <a:lvl2pPr marL="639763" defTabSz="1279525">
                        <a:spcBef>
                          <a:spcPct val="40000"/>
                        </a:spcBef>
                        <a:defRPr sz="2000">
                          <a:solidFill>
                            <a:schemeClr val="tx1"/>
                          </a:solidFill>
                          <a:latin typeface="Arial" panose="020B0604020202020204" pitchFamily="34" charset="0"/>
                        </a:defRPr>
                      </a:lvl2pPr>
                      <a:lvl3pPr marL="1279525" defTabSz="1279525">
                        <a:spcBef>
                          <a:spcPct val="20000"/>
                        </a:spcBef>
                        <a:defRPr>
                          <a:solidFill>
                            <a:schemeClr val="tx1"/>
                          </a:solidFill>
                          <a:latin typeface="Arial" panose="020B0604020202020204" pitchFamily="34" charset="0"/>
                        </a:defRPr>
                      </a:lvl3pPr>
                      <a:lvl4pPr marL="1919288" defTabSz="1279525">
                        <a:spcBef>
                          <a:spcPct val="10000"/>
                        </a:spcBef>
                        <a:defRPr>
                          <a:solidFill>
                            <a:schemeClr val="tx1"/>
                          </a:solidFill>
                          <a:latin typeface="Arial" panose="020B0604020202020204" pitchFamily="34" charset="0"/>
                        </a:defRPr>
                      </a:lvl4pPr>
                      <a:lvl5pPr marL="2559050" defTabSz="1279525">
                        <a:defRPr>
                          <a:solidFill>
                            <a:schemeClr val="tx1"/>
                          </a:solidFill>
                          <a:latin typeface="Arial" panose="020B0604020202020204" pitchFamily="34" charset="0"/>
                        </a:defRPr>
                      </a:lvl5pPr>
                      <a:lvl6pPr marL="3016250" indent="-765175" defTabSz="1279525" eaLnBrk="0" fontAlgn="base" hangingPunct="0">
                        <a:spcBef>
                          <a:spcPct val="0"/>
                        </a:spcBef>
                        <a:spcAft>
                          <a:spcPct val="0"/>
                        </a:spcAft>
                        <a:defRPr>
                          <a:solidFill>
                            <a:schemeClr val="tx1"/>
                          </a:solidFill>
                          <a:latin typeface="Arial" panose="020B0604020202020204" pitchFamily="34" charset="0"/>
                        </a:defRPr>
                      </a:lvl6pPr>
                      <a:lvl7pPr marL="3473450" indent="-765175" defTabSz="1279525" eaLnBrk="0" fontAlgn="base" hangingPunct="0">
                        <a:spcBef>
                          <a:spcPct val="0"/>
                        </a:spcBef>
                        <a:spcAft>
                          <a:spcPct val="0"/>
                        </a:spcAft>
                        <a:defRPr>
                          <a:solidFill>
                            <a:schemeClr val="tx1"/>
                          </a:solidFill>
                          <a:latin typeface="Arial" panose="020B0604020202020204" pitchFamily="34" charset="0"/>
                        </a:defRPr>
                      </a:lvl7pPr>
                      <a:lvl8pPr marL="3930650" indent="-765175" defTabSz="1279525" eaLnBrk="0" fontAlgn="base" hangingPunct="0">
                        <a:spcBef>
                          <a:spcPct val="0"/>
                        </a:spcBef>
                        <a:spcAft>
                          <a:spcPct val="0"/>
                        </a:spcAft>
                        <a:defRPr>
                          <a:solidFill>
                            <a:schemeClr val="tx1"/>
                          </a:solidFill>
                          <a:latin typeface="Arial" panose="020B0604020202020204" pitchFamily="34" charset="0"/>
                        </a:defRPr>
                      </a:lvl8pPr>
                      <a:lvl9pPr marL="4387850" indent="-765175" defTabSz="1279525"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Registreren besluit</a:t>
                      </a:r>
                      <a:endPar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Bekendmaken besluit </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aan initiatiefnemer </a:t>
                      </a:r>
                      <a:r>
                        <a:rPr kumimoji="0" lang="nl-NL" altLang="nl-NL" sz="800" b="0" i="1" u="none" strike="noStrike" cap="none" normalizeH="0" baseline="0" dirty="0">
                          <a:ln>
                            <a:noFill/>
                          </a:ln>
                          <a:solidFill>
                            <a:schemeClr val="tx1"/>
                          </a:solidFill>
                          <a:effectLst/>
                          <a:latin typeface="Arial" panose="020B0604020202020204" pitchFamily="34" charset="0"/>
                          <a:cs typeface="Arial" panose="020B0604020202020204" pitchFamily="34" charset="0"/>
                        </a:rPr>
                        <a:t>(treedt in werking 2 of 4 weken na bekendmaking)</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Publiceren van het besluit</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Mededelen besluit aan belanghebbenden (adviseurs, ketenpartners en </a:t>
                      </a: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participanten</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endPar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endParaRP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Inplannen toezicht, indien nodig (oplevercontrole) en overdracht naar toezicht </a:t>
                      </a:r>
                      <a:endParaRPr kumimoji="0" lang="nl-NL" altLang="nl-NL" sz="800" b="0"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Initiëren proces wijzigen omgevingsplan (</a:t>
                      </a:r>
                      <a:r>
                        <a:rPr kumimoji="0" lang="nl-NL" altLang="nl-NL" sz="800" b="0" i="0" u="none" strike="noStrike" kern="1200" cap="none" normalizeH="0" baseline="0" dirty="0" err="1">
                          <a:ln>
                            <a:noFill/>
                          </a:ln>
                          <a:solidFill>
                            <a:srgbClr val="00B050"/>
                          </a:solidFill>
                          <a:effectLst/>
                          <a:latin typeface="Arial" panose="020B0604020202020204" pitchFamily="34" charset="0"/>
                          <a:ea typeface="+mn-ea"/>
                          <a:cs typeface="Arial" panose="020B0604020202020204" pitchFamily="34" charset="0"/>
                        </a:rPr>
                        <a:t>igv</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 </a:t>
                      </a:r>
                      <a:r>
                        <a:rPr kumimoji="0" lang="nl-NL" altLang="nl-NL" sz="800" b="0" i="0" u="none" strike="noStrike" kern="1200" cap="none" normalizeH="0" baseline="0" dirty="0" err="1">
                          <a:ln>
                            <a:noFill/>
                          </a:ln>
                          <a:solidFill>
                            <a:srgbClr val="00B050"/>
                          </a:solidFill>
                          <a:effectLst/>
                          <a:latin typeface="Arial" panose="020B0604020202020204" pitchFamily="34" charset="0"/>
                          <a:ea typeface="+mn-ea"/>
                          <a:cs typeface="Arial" panose="020B0604020202020204" pitchFamily="34" charset="0"/>
                        </a:rPr>
                        <a:t>buitenplans</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3296384185"/>
                  </a:ext>
                </a:extLst>
              </a:tr>
              <a:tr h="925543">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Een ontvankelijke reguliere aanvraag (die in behandeling genomen wordt)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Eventueel een besluit over buiten behandeling stellen (</a:t>
                      </a:r>
                      <a:r>
                        <a:rPr kumimoji="0" lang="nl-NL" altLang="nl-NL" sz="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igv</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geen ontvankelijke aanvraag)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Ontvangstbevestiging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Gepubliceerde aanvraag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Opgebouwd dossier</a:t>
                      </a:r>
                    </a:p>
                  </a:txBody>
                  <a:tcPr marL="52349" marR="52349" marT="52137" marB="521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Concept beschikking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Volledig beoordeelde vergunning aanvraag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Adviezen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Eventueel planschadeovereenkomst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(nadeelcompensatie)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Eventueel gewijzigde aanvraag</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Vastgestelde (geaccordeerde), definitieve beschikking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Legesberekening</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(eventueel legesbeschikking)</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Gepubliceerde beschikking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Toezicht-zaak (eventueel)</a:t>
                      </a:r>
                      <a:endParaRPr kumimoji="0" lang="nl-NL" altLang="nl-NL" sz="800" b="0" i="0" u="none" strike="sngStrike" cap="none" normalizeH="0" baseline="0" dirty="0">
                        <a:ln>
                          <a:noFill/>
                        </a:ln>
                        <a:solidFill>
                          <a:srgbClr val="FF0000"/>
                        </a:solidFill>
                        <a:effectLst/>
                        <a:highlight>
                          <a:srgbClr val="FFFF00"/>
                        </a:highligh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Signaal voor proces wijzigen omgevingsplan (</a:t>
                      </a:r>
                      <a:r>
                        <a:rPr kumimoji="0" lang="nl-NL" altLang="nl-NL" sz="800" b="0" i="0" u="none" strike="noStrike" cap="none" normalizeH="0" baseline="0" dirty="0" err="1">
                          <a:ln>
                            <a:noFill/>
                          </a:ln>
                          <a:solidFill>
                            <a:srgbClr val="00B050"/>
                          </a:solidFill>
                          <a:effectLst/>
                          <a:latin typeface="Arial" panose="020B0604020202020204" pitchFamily="34" charset="0"/>
                          <a:cs typeface="Arial" panose="020B0604020202020204" pitchFamily="34" charset="0"/>
                        </a:rPr>
                        <a:t>buitenplans</a:t>
                      </a: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274144721"/>
                  </a:ext>
                </a:extLst>
              </a:tr>
              <a:tr h="950622">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Administratief ondersteuner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Casemanager vergunningen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Vergunningverlener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Interne adviseurs en eventueel externe adviseurs </a:t>
                      </a: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(ketenpartners)</a:t>
                      </a:r>
                      <a:endPar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Initiatiefnemer</a:t>
                      </a:r>
                    </a:p>
                  </a:txBody>
                  <a:tcPr marL="52349" marR="52349" marT="52137" marB="521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Administratief ondersteuner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Jurist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Casemanager vergunningen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Vergunningverlener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Initiatiefnemer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Belanghebbenden</a:t>
                      </a:r>
                      <a:endPar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Interne en externe adviseurs (ketenpartners) aan de Omgevingstafel (nieuw: gemeentelijke advies commissie)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College/Raad</a:t>
                      </a:r>
                    </a:p>
                  </a:txBody>
                  <a:tcPr marL="52349" marR="52349" marT="52137" marB="52137" horzOverflow="overflow">
                    <a:lnL w="12700"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Administratief ondersteuner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Casemanager vergunningen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Vergunningverlener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Initiatiefnemer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College (of gemandateerde ambtenaar)</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Administratief ondersteuner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Interne adviseurs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Ketenpartners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Initiatiefnemer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Belanghebbenden</a:t>
                      </a:r>
                      <a:r>
                        <a:rPr kumimoji="0" lang="nl-NL" altLang="nl-NL" sz="8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 </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167163228"/>
                  </a:ext>
                </a:extLst>
              </a:tr>
              <a:tr h="1196288">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Aanvraag, bijlagen, aanvullingen en p</a:t>
                      </a: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articipatie onderbouwing</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 ingelezen vanuit DSO in VTH-systeem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Raadplegen resultaten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verkenningsproces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Vastleggen resultaten ontvankelijkheidstoets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Opstellen en vastleggen brieven/besluiten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Samenwerkingsruimte DSO gebruiken voor adviesvragen aan ketenpartners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Publiceren aanvraag via DROP</a:t>
                      </a:r>
                    </a:p>
                  </a:txBody>
                  <a:tcPr marL="52349" marR="52349" marT="52137" marB="521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Vastleggen resultaten inhoudelijke beoordeling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Vastleggen adviezen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Status update communiceren met </a:t>
                      </a:r>
                      <a:r>
                        <a:rPr lang="nl-NL" sz="800" dirty="0"/>
                        <a:t>initiatiefnemer</a:t>
                      </a: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 (</a:t>
                      </a:r>
                      <a:r>
                        <a:rPr kumimoji="0" lang="nl-NL" altLang="nl-NL" sz="800" b="0" i="0" u="none" strike="noStrike" kern="1200" cap="none" normalizeH="0" baseline="0" dirty="0" err="1">
                          <a:ln>
                            <a:noFill/>
                          </a:ln>
                          <a:solidFill>
                            <a:schemeClr val="tx2"/>
                          </a:solidFill>
                          <a:effectLst/>
                          <a:latin typeface="Arial" panose="020B0604020202020204" pitchFamily="34" charset="0"/>
                          <a:ea typeface="+mn-ea"/>
                          <a:cs typeface="Arial" panose="020B0604020202020204" pitchFamily="34" charset="0"/>
                        </a:rPr>
                        <a:t>dmv</a:t>
                      </a: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 eigen VTH systeem/ digitaal loket)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Optioneel: vastleggen planschadeovereenkomst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Vastleggen concept beschikking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Samenwerkingsruimte DSO gebruiken voor adviesvragen aan ketenpartners</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l-NL"/>
                    </a:p>
                  </a:txBody>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Vastleggen definitieve beschikking en onderbouwing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Vastleggen legesberekening</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Publiceren besluit via DROP en in lokale media</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Toezicht zaak als vervolg op </a:t>
                      </a:r>
                      <a:r>
                        <a:rPr kumimoji="0" lang="nl-NL" altLang="nl-NL" sz="800" b="0" i="0" u="none" strike="noStrike" kern="1200" cap="none" normalizeH="0" baseline="0" dirty="0" err="1">
                          <a:ln>
                            <a:noFill/>
                          </a:ln>
                          <a:solidFill>
                            <a:schemeClr val="tx2"/>
                          </a:solidFill>
                          <a:effectLst/>
                          <a:latin typeface="Arial" panose="020B0604020202020204" pitchFamily="34" charset="0"/>
                          <a:ea typeface="+mn-ea"/>
                          <a:cs typeface="Arial" panose="020B0604020202020204" pitchFamily="34" charset="0"/>
                        </a:rPr>
                        <a:t>vergunningzaak</a:t>
                      </a:r>
                      <a:r>
                        <a:rPr kumimoji="0" lang="nl-NL" altLang="nl-NL" sz="800" b="0" i="0" u="none" strike="sngStrike" kern="1200" cap="none" normalizeH="0" baseline="0" dirty="0">
                          <a:ln>
                            <a:noFill/>
                          </a:ln>
                          <a:solidFill>
                            <a:schemeClr val="tx2"/>
                          </a:solidFill>
                          <a:effectLst/>
                          <a:highlight>
                            <a:srgbClr val="FFFF00"/>
                          </a:highlight>
                          <a:latin typeface="Arial" panose="020B0604020202020204" pitchFamily="34" charset="0"/>
                          <a:ea typeface="+mn-ea"/>
                          <a:cs typeface="Arial" panose="020B0604020202020204" pitchFamily="34" charset="0"/>
                        </a:rPr>
                        <a:t> </a:t>
                      </a:r>
                      <a:endParaRPr kumimoji="0" lang="nl-NL" altLang="nl-NL" sz="800" b="0" i="0" u="none" strike="sngStrike" kern="1200" cap="none" normalizeH="0" baseline="0" dirty="0">
                        <a:ln>
                          <a:noFill/>
                        </a:ln>
                        <a:solidFill>
                          <a:srgbClr val="FF0000"/>
                        </a:solidFill>
                        <a:effectLst/>
                        <a:highlight>
                          <a:srgbClr val="FFFF00"/>
                        </a:highlight>
                        <a:latin typeface="Arial" panose="020B0604020202020204" pitchFamily="34" charset="0"/>
                        <a:ea typeface="+mn-ea"/>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6441887"/>
                  </a:ext>
                </a:extLst>
              </a:tr>
            </a:tbl>
          </a:graphicData>
        </a:graphic>
      </p:graphicFrame>
      <p:sp>
        <p:nvSpPr>
          <p:cNvPr id="30" name="AutoShape 33">
            <a:extLst>
              <a:ext uri="{FF2B5EF4-FFF2-40B4-BE49-F238E27FC236}">
                <a16:creationId xmlns:a16="http://schemas.microsoft.com/office/drawing/2014/main" id="{B8CB82CA-95CA-FE4E-991D-B0AF25DFEFE6}"/>
              </a:ext>
            </a:extLst>
          </p:cNvPr>
          <p:cNvSpPr>
            <a:spLocks noChangeArrowheads="1"/>
          </p:cNvSpPr>
          <p:nvPr/>
        </p:nvSpPr>
        <p:spPr bwMode="gray">
          <a:xfrm>
            <a:off x="7891019" y="2068809"/>
            <a:ext cx="2520950" cy="351809"/>
          </a:xfrm>
          <a:prstGeom prst="chevron">
            <a:avLst>
              <a:gd name="adj" fmla="val 34975"/>
            </a:avLst>
          </a:prstGeom>
          <a:solidFill>
            <a:srgbClr val="00B050"/>
          </a:solidFill>
          <a:ln w="12700" cap="rnd" algn="ctr">
            <a:solidFill>
              <a:srgbClr val="FFFFFF"/>
            </a:solidFill>
            <a:miter lim="800000"/>
            <a:headEnd/>
            <a:tailEnd/>
          </a:ln>
        </p:spPr>
        <p:txBody>
          <a:bodyPr lIns="52350" tIns="52350" rIns="52350" bIns="52350" anchor="ctr" anchorCtr="1"/>
          <a:lstStyle/>
          <a:p>
            <a:pPr algn="ctr" defTabSz="1330174" eaLnBrk="1" fontAlgn="auto" hangingPunct="1">
              <a:spcBef>
                <a:spcPts val="0"/>
              </a:spcBef>
              <a:spcAft>
                <a:spcPts val="0"/>
              </a:spcAft>
              <a:defRPr/>
            </a:pPr>
            <a:r>
              <a:rPr lang="en-US" sz="1000" b="1" kern="0" dirty="0">
                <a:solidFill>
                  <a:schemeClr val="bg1"/>
                </a:solidFill>
              </a:rPr>
              <a:t>Besluiten vergunningaanvraag</a:t>
            </a:r>
          </a:p>
        </p:txBody>
      </p:sp>
      <p:sp>
        <p:nvSpPr>
          <p:cNvPr id="31" name="AutoShape 32">
            <a:extLst>
              <a:ext uri="{FF2B5EF4-FFF2-40B4-BE49-F238E27FC236}">
                <a16:creationId xmlns:a16="http://schemas.microsoft.com/office/drawing/2014/main" id="{3EB19FF6-9CCF-0842-82B4-7EE51F3DA8FC}"/>
              </a:ext>
            </a:extLst>
          </p:cNvPr>
          <p:cNvSpPr>
            <a:spLocks noChangeArrowheads="1"/>
          </p:cNvSpPr>
          <p:nvPr/>
        </p:nvSpPr>
        <p:spPr bwMode="gray">
          <a:xfrm>
            <a:off x="1502721" y="2069243"/>
            <a:ext cx="2520950" cy="351810"/>
          </a:xfrm>
          <a:prstGeom prst="chevron">
            <a:avLst>
              <a:gd name="adj" fmla="val 34952"/>
            </a:avLst>
          </a:prstGeom>
          <a:solidFill>
            <a:srgbClr val="00B050"/>
          </a:solidFill>
          <a:ln w="12700" cap="rnd" algn="ctr">
            <a:solidFill>
              <a:srgbClr val="FFFFFF"/>
            </a:solidFill>
            <a:miter lim="800000"/>
            <a:headEnd/>
            <a:tailEnd/>
          </a:ln>
        </p:spPr>
        <p:txBody>
          <a:bodyPr lIns="52350" tIns="52350" rIns="52350" bIns="52350" anchor="ctr" anchorCtr="1"/>
          <a:lstStyle/>
          <a:p>
            <a:pPr algn="ctr" defTabSz="1330174" eaLnBrk="1" fontAlgn="auto" hangingPunct="1">
              <a:spcBef>
                <a:spcPts val="0"/>
              </a:spcBef>
              <a:spcAft>
                <a:spcPts val="0"/>
              </a:spcAft>
              <a:defRPr/>
            </a:pPr>
            <a:r>
              <a:rPr lang="nl-NL" sz="1000" b="1" kern="0" dirty="0">
                <a:solidFill>
                  <a:schemeClr val="bg1"/>
                </a:solidFill>
              </a:rPr>
              <a:t>Intake vergunningaanvraag</a:t>
            </a:r>
          </a:p>
        </p:txBody>
      </p:sp>
      <p:sp>
        <p:nvSpPr>
          <p:cNvPr id="32" name="AutoShape 33">
            <a:extLst>
              <a:ext uri="{FF2B5EF4-FFF2-40B4-BE49-F238E27FC236}">
                <a16:creationId xmlns:a16="http://schemas.microsoft.com/office/drawing/2014/main" id="{D760050C-F371-4844-8FBE-43F0C54A77C2}"/>
              </a:ext>
            </a:extLst>
          </p:cNvPr>
          <p:cNvSpPr>
            <a:spLocks noChangeArrowheads="1"/>
          </p:cNvSpPr>
          <p:nvPr/>
        </p:nvSpPr>
        <p:spPr bwMode="gray">
          <a:xfrm>
            <a:off x="4920689" y="2068809"/>
            <a:ext cx="2520950" cy="351809"/>
          </a:xfrm>
          <a:prstGeom prst="chevron">
            <a:avLst>
              <a:gd name="adj" fmla="val 34975"/>
            </a:avLst>
          </a:prstGeom>
          <a:solidFill>
            <a:srgbClr val="00B050"/>
          </a:solidFill>
          <a:ln w="12700" cap="rnd" algn="ctr">
            <a:solidFill>
              <a:srgbClr val="FFFFFF"/>
            </a:solidFill>
            <a:miter lim="800000"/>
            <a:headEnd/>
            <a:tailEnd/>
          </a:ln>
        </p:spPr>
        <p:txBody>
          <a:bodyPr lIns="52350" tIns="52350" rIns="52350" bIns="52350" anchor="ctr" anchorCtr="1"/>
          <a:lstStyle/>
          <a:p>
            <a:pPr algn="ctr" defTabSz="1330174" eaLnBrk="1" fontAlgn="auto" hangingPunct="1">
              <a:spcBef>
                <a:spcPts val="0"/>
              </a:spcBef>
              <a:spcAft>
                <a:spcPts val="0"/>
              </a:spcAft>
              <a:defRPr/>
            </a:pPr>
            <a:r>
              <a:rPr lang="nl-NL" sz="1000" b="1" kern="0" dirty="0">
                <a:solidFill>
                  <a:schemeClr val="bg1"/>
                </a:solidFill>
              </a:rPr>
              <a:t>Inhoudelijk behandelen vergunningaanvraag</a:t>
            </a:r>
            <a:endParaRPr lang="en-US" sz="1000" b="1" kern="0" dirty="0">
              <a:solidFill>
                <a:schemeClr val="bg1"/>
              </a:solidFill>
            </a:endParaRPr>
          </a:p>
        </p:txBody>
      </p:sp>
      <p:sp>
        <p:nvSpPr>
          <p:cNvPr id="34" name="AutoShape 34">
            <a:extLst>
              <a:ext uri="{FF2B5EF4-FFF2-40B4-BE49-F238E27FC236}">
                <a16:creationId xmlns:a16="http://schemas.microsoft.com/office/drawing/2014/main" id="{43E351A7-04D6-8C4E-9614-E69C131BC764}"/>
              </a:ext>
            </a:extLst>
          </p:cNvPr>
          <p:cNvSpPr>
            <a:spLocks noChangeArrowheads="1"/>
          </p:cNvSpPr>
          <p:nvPr/>
        </p:nvSpPr>
        <p:spPr bwMode="gray">
          <a:xfrm>
            <a:off x="10681329" y="2068809"/>
            <a:ext cx="2519362" cy="337533"/>
          </a:xfrm>
          <a:prstGeom prst="chevron">
            <a:avLst>
              <a:gd name="adj" fmla="val 34975"/>
            </a:avLst>
          </a:prstGeom>
          <a:solidFill>
            <a:srgbClr val="00B050"/>
          </a:solidFill>
          <a:ln w="12700" cap="rnd" algn="ctr">
            <a:solidFill>
              <a:srgbClr val="FFFFFF"/>
            </a:solidFill>
            <a:miter lim="800000"/>
            <a:headEnd/>
            <a:tailEnd/>
          </a:ln>
        </p:spPr>
        <p:txBody>
          <a:bodyPr lIns="52350" tIns="52350" rIns="52350" bIns="52350" anchor="ctr" anchorCtr="1"/>
          <a:lstStyle/>
          <a:p>
            <a:pPr algn="ctr" defTabSz="1330174" eaLnBrk="1" fontAlgn="auto" hangingPunct="1">
              <a:spcBef>
                <a:spcPts val="0"/>
              </a:spcBef>
              <a:spcAft>
                <a:spcPts val="0"/>
              </a:spcAft>
              <a:defRPr/>
            </a:pPr>
            <a:r>
              <a:rPr lang="nl-NL" sz="1000" b="1" kern="0" dirty="0">
                <a:solidFill>
                  <a:schemeClr val="bg1"/>
                </a:solidFill>
              </a:rPr>
              <a:t>Bekendmaken besluit vergunningaanvraag</a:t>
            </a:r>
          </a:p>
        </p:txBody>
      </p:sp>
      <p:grpSp>
        <p:nvGrpSpPr>
          <p:cNvPr id="16397" name="Groep 14">
            <a:extLst>
              <a:ext uri="{FF2B5EF4-FFF2-40B4-BE49-F238E27FC236}">
                <a16:creationId xmlns:a16="http://schemas.microsoft.com/office/drawing/2014/main" id="{76E60959-2041-614B-9A20-49981708F7F9}"/>
              </a:ext>
            </a:extLst>
          </p:cNvPr>
          <p:cNvGrpSpPr>
            <a:grpSpLocks/>
          </p:cNvGrpSpPr>
          <p:nvPr/>
        </p:nvGrpSpPr>
        <p:grpSpPr bwMode="auto">
          <a:xfrm>
            <a:off x="-22020" y="6620715"/>
            <a:ext cx="936625" cy="750887"/>
            <a:chOff x="-20251" y="8312117"/>
            <a:chExt cx="936625" cy="750698"/>
          </a:xfrm>
        </p:grpSpPr>
        <p:sp>
          <p:nvSpPr>
            <p:cNvPr id="16419" name="Freeform 5">
              <a:extLst>
                <a:ext uri="{FF2B5EF4-FFF2-40B4-BE49-F238E27FC236}">
                  <a16:creationId xmlns:a16="http://schemas.microsoft.com/office/drawing/2014/main" id="{6735F4E6-F964-524D-B205-F37165D73197}"/>
                </a:ext>
              </a:extLst>
            </p:cNvPr>
            <p:cNvSpPr>
              <a:spLocks noChangeAspect="1" noEditPoints="1"/>
            </p:cNvSpPr>
            <p:nvPr/>
          </p:nvSpPr>
          <p:spPr bwMode="gray">
            <a:xfrm>
              <a:off x="223608" y="8312117"/>
              <a:ext cx="503238" cy="468312"/>
            </a:xfrm>
            <a:custGeom>
              <a:avLst/>
              <a:gdLst>
                <a:gd name="T0" fmla="*/ 2147483646 w 102"/>
                <a:gd name="T1" fmla="*/ 2147483646 h 95"/>
                <a:gd name="T2" fmla="*/ 2147483646 w 102"/>
                <a:gd name="T3" fmla="*/ 2147483646 h 95"/>
                <a:gd name="T4" fmla="*/ 2147483646 w 102"/>
                <a:gd name="T5" fmla="*/ 2147483646 h 95"/>
                <a:gd name="T6" fmla="*/ 2147483646 w 102"/>
                <a:gd name="T7" fmla="*/ 2147483646 h 95"/>
                <a:gd name="T8" fmla="*/ 2147483646 w 102"/>
                <a:gd name="T9" fmla="*/ 2147483646 h 95"/>
                <a:gd name="T10" fmla="*/ 2147483646 w 102"/>
                <a:gd name="T11" fmla="*/ 2147483646 h 95"/>
                <a:gd name="T12" fmla="*/ 2147483646 w 102"/>
                <a:gd name="T13" fmla="*/ 2147483646 h 95"/>
                <a:gd name="T14" fmla="*/ 2147483646 w 102"/>
                <a:gd name="T15" fmla="*/ 2147483646 h 95"/>
                <a:gd name="T16" fmla="*/ 2147483646 w 102"/>
                <a:gd name="T17" fmla="*/ 2147483646 h 95"/>
                <a:gd name="T18" fmla="*/ 2147483646 w 102"/>
                <a:gd name="T19" fmla="*/ 2147483646 h 95"/>
                <a:gd name="T20" fmla="*/ 2147483646 w 102"/>
                <a:gd name="T21" fmla="*/ 2147483646 h 95"/>
                <a:gd name="T22" fmla="*/ 2147483646 w 102"/>
                <a:gd name="T23" fmla="*/ 2147483646 h 95"/>
                <a:gd name="T24" fmla="*/ 2147483646 w 102"/>
                <a:gd name="T25" fmla="*/ 2147483646 h 95"/>
                <a:gd name="T26" fmla="*/ 2147483646 w 102"/>
                <a:gd name="T27" fmla="*/ 2147483646 h 95"/>
                <a:gd name="T28" fmla="*/ 2147483646 w 102"/>
                <a:gd name="T29" fmla="*/ 2147483646 h 95"/>
                <a:gd name="T30" fmla="*/ 0 w 102"/>
                <a:gd name="T31" fmla="*/ 2147483646 h 95"/>
                <a:gd name="T32" fmla="*/ 2147483646 w 102"/>
                <a:gd name="T33" fmla="*/ 2147483646 h 95"/>
                <a:gd name="T34" fmla="*/ 2147483646 w 102"/>
                <a:gd name="T35" fmla="*/ 2147483646 h 95"/>
                <a:gd name="T36" fmla="*/ 2147483646 w 102"/>
                <a:gd name="T37" fmla="*/ 2147483646 h 95"/>
                <a:gd name="T38" fmla="*/ 2147483646 w 102"/>
                <a:gd name="T39" fmla="*/ 2147483646 h 95"/>
                <a:gd name="T40" fmla="*/ 2147483646 w 102"/>
                <a:gd name="T41" fmla="*/ 2147483646 h 95"/>
                <a:gd name="T42" fmla="*/ 2147483646 w 102"/>
                <a:gd name="T43" fmla="*/ 2147483646 h 95"/>
                <a:gd name="T44" fmla="*/ 2147483646 w 102"/>
                <a:gd name="T45" fmla="*/ 2147483646 h 95"/>
                <a:gd name="T46" fmla="*/ 2147483646 w 102"/>
                <a:gd name="T47" fmla="*/ 2147483646 h 95"/>
                <a:gd name="T48" fmla="*/ 2147483646 w 102"/>
                <a:gd name="T49" fmla="*/ 2147483646 h 95"/>
                <a:gd name="T50" fmla="*/ 2147483646 w 102"/>
                <a:gd name="T51" fmla="*/ 2147483646 h 95"/>
                <a:gd name="T52" fmla="*/ 2147483646 w 102"/>
                <a:gd name="T53" fmla="*/ 2147483646 h 95"/>
                <a:gd name="T54" fmla="*/ 2147483646 w 102"/>
                <a:gd name="T55" fmla="*/ 2147483646 h 95"/>
                <a:gd name="T56" fmla="*/ 2147483646 w 102"/>
                <a:gd name="T57" fmla="*/ 2147483646 h 95"/>
                <a:gd name="T58" fmla="*/ 2147483646 w 102"/>
                <a:gd name="T59" fmla="*/ 2147483646 h 95"/>
                <a:gd name="T60" fmla="*/ 2147483646 w 102"/>
                <a:gd name="T61" fmla="*/ 2147483646 h 95"/>
                <a:gd name="T62" fmla="*/ 2147483646 w 102"/>
                <a:gd name="T63" fmla="*/ 2147483646 h 95"/>
                <a:gd name="T64" fmla="*/ 2147483646 w 102"/>
                <a:gd name="T65" fmla="*/ 2147483646 h 95"/>
                <a:gd name="T66" fmla="*/ 2147483646 w 102"/>
                <a:gd name="T67" fmla="*/ 2147483646 h 95"/>
                <a:gd name="T68" fmla="*/ 2147483646 w 102"/>
                <a:gd name="T69" fmla="*/ 2147483646 h 95"/>
                <a:gd name="T70" fmla="*/ 2147483646 w 102"/>
                <a:gd name="T71" fmla="*/ 2147483646 h 95"/>
                <a:gd name="T72" fmla="*/ 2147483646 w 102"/>
                <a:gd name="T73" fmla="*/ 2147483646 h 95"/>
                <a:gd name="T74" fmla="*/ 2147483646 w 102"/>
                <a:gd name="T75" fmla="*/ 2147483646 h 95"/>
                <a:gd name="T76" fmla="*/ 2147483646 w 102"/>
                <a:gd name="T77" fmla="*/ 2147483646 h 95"/>
                <a:gd name="T78" fmla="*/ 2147483646 w 102"/>
                <a:gd name="T79" fmla="*/ 2147483646 h 9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02" h="95">
                  <a:moveTo>
                    <a:pt x="37" y="16"/>
                  </a:moveTo>
                  <a:cubicBezTo>
                    <a:pt x="41" y="16"/>
                    <a:pt x="45" y="12"/>
                    <a:pt x="45" y="8"/>
                  </a:cubicBezTo>
                  <a:cubicBezTo>
                    <a:pt x="45" y="4"/>
                    <a:pt x="41" y="0"/>
                    <a:pt x="37" y="0"/>
                  </a:cubicBezTo>
                  <a:cubicBezTo>
                    <a:pt x="33" y="0"/>
                    <a:pt x="30" y="4"/>
                    <a:pt x="30" y="8"/>
                  </a:cubicBezTo>
                  <a:cubicBezTo>
                    <a:pt x="30" y="12"/>
                    <a:pt x="33" y="16"/>
                    <a:pt x="37" y="16"/>
                  </a:cubicBezTo>
                  <a:close/>
                  <a:moveTo>
                    <a:pt x="63" y="18"/>
                  </a:moveTo>
                  <a:cubicBezTo>
                    <a:pt x="68" y="18"/>
                    <a:pt x="71" y="14"/>
                    <a:pt x="71" y="10"/>
                  </a:cubicBezTo>
                  <a:cubicBezTo>
                    <a:pt x="71" y="6"/>
                    <a:pt x="68" y="3"/>
                    <a:pt x="63" y="3"/>
                  </a:cubicBezTo>
                  <a:cubicBezTo>
                    <a:pt x="59" y="3"/>
                    <a:pt x="56" y="6"/>
                    <a:pt x="56" y="10"/>
                  </a:cubicBezTo>
                  <a:cubicBezTo>
                    <a:pt x="56" y="14"/>
                    <a:pt x="59" y="18"/>
                    <a:pt x="63" y="18"/>
                  </a:cubicBezTo>
                  <a:close/>
                  <a:moveTo>
                    <a:pt x="13" y="23"/>
                  </a:moveTo>
                  <a:cubicBezTo>
                    <a:pt x="16" y="23"/>
                    <a:pt x="19" y="20"/>
                    <a:pt x="19" y="16"/>
                  </a:cubicBezTo>
                  <a:cubicBezTo>
                    <a:pt x="19" y="13"/>
                    <a:pt x="16" y="10"/>
                    <a:pt x="13" y="10"/>
                  </a:cubicBezTo>
                  <a:cubicBezTo>
                    <a:pt x="10" y="10"/>
                    <a:pt x="7" y="13"/>
                    <a:pt x="7" y="16"/>
                  </a:cubicBezTo>
                  <a:cubicBezTo>
                    <a:pt x="7" y="20"/>
                    <a:pt x="10" y="23"/>
                    <a:pt x="13" y="23"/>
                  </a:cubicBezTo>
                  <a:close/>
                  <a:moveTo>
                    <a:pt x="88" y="21"/>
                  </a:moveTo>
                  <a:cubicBezTo>
                    <a:pt x="91" y="21"/>
                    <a:pt x="94" y="18"/>
                    <a:pt x="94" y="15"/>
                  </a:cubicBezTo>
                  <a:cubicBezTo>
                    <a:pt x="94" y="11"/>
                    <a:pt x="91" y="8"/>
                    <a:pt x="88" y="8"/>
                  </a:cubicBezTo>
                  <a:cubicBezTo>
                    <a:pt x="84" y="8"/>
                    <a:pt x="81" y="11"/>
                    <a:pt x="81" y="15"/>
                  </a:cubicBezTo>
                  <a:cubicBezTo>
                    <a:pt x="81" y="18"/>
                    <a:pt x="84" y="21"/>
                    <a:pt x="88" y="21"/>
                  </a:cubicBezTo>
                  <a:close/>
                  <a:moveTo>
                    <a:pt x="95" y="24"/>
                  </a:moveTo>
                  <a:cubicBezTo>
                    <a:pt x="81" y="24"/>
                    <a:pt x="81" y="24"/>
                    <a:pt x="81" y="24"/>
                  </a:cubicBezTo>
                  <a:cubicBezTo>
                    <a:pt x="80" y="24"/>
                    <a:pt x="79" y="24"/>
                    <a:pt x="78" y="25"/>
                  </a:cubicBezTo>
                  <a:cubicBezTo>
                    <a:pt x="76" y="22"/>
                    <a:pt x="74" y="21"/>
                    <a:pt x="71" y="21"/>
                  </a:cubicBezTo>
                  <a:cubicBezTo>
                    <a:pt x="57" y="21"/>
                    <a:pt x="57" y="21"/>
                    <a:pt x="57" y="21"/>
                  </a:cubicBezTo>
                  <a:cubicBezTo>
                    <a:pt x="54" y="21"/>
                    <a:pt x="52" y="21"/>
                    <a:pt x="51" y="23"/>
                  </a:cubicBezTo>
                  <a:cubicBezTo>
                    <a:pt x="49" y="21"/>
                    <a:pt x="47" y="20"/>
                    <a:pt x="45" y="20"/>
                  </a:cubicBezTo>
                  <a:cubicBezTo>
                    <a:pt x="30" y="20"/>
                    <a:pt x="30" y="20"/>
                    <a:pt x="30" y="20"/>
                  </a:cubicBezTo>
                  <a:cubicBezTo>
                    <a:pt x="27" y="20"/>
                    <a:pt x="24" y="23"/>
                    <a:pt x="23" y="26"/>
                  </a:cubicBezTo>
                  <a:cubicBezTo>
                    <a:pt x="22" y="26"/>
                    <a:pt x="19" y="26"/>
                    <a:pt x="18" y="26"/>
                  </a:cubicBezTo>
                  <a:cubicBezTo>
                    <a:pt x="7" y="26"/>
                    <a:pt x="7" y="26"/>
                    <a:pt x="7" y="26"/>
                  </a:cubicBezTo>
                  <a:cubicBezTo>
                    <a:pt x="3" y="26"/>
                    <a:pt x="0" y="29"/>
                    <a:pt x="0" y="34"/>
                  </a:cubicBezTo>
                  <a:cubicBezTo>
                    <a:pt x="0" y="53"/>
                    <a:pt x="0" y="53"/>
                    <a:pt x="0" y="53"/>
                  </a:cubicBezTo>
                  <a:cubicBezTo>
                    <a:pt x="0" y="55"/>
                    <a:pt x="0" y="56"/>
                    <a:pt x="2" y="56"/>
                  </a:cubicBezTo>
                  <a:cubicBezTo>
                    <a:pt x="4" y="56"/>
                    <a:pt x="4" y="55"/>
                    <a:pt x="4" y="53"/>
                  </a:cubicBezTo>
                  <a:cubicBezTo>
                    <a:pt x="4" y="51"/>
                    <a:pt x="4" y="32"/>
                    <a:pt x="4" y="32"/>
                  </a:cubicBezTo>
                  <a:cubicBezTo>
                    <a:pt x="7" y="32"/>
                    <a:pt x="7" y="32"/>
                    <a:pt x="7" y="32"/>
                  </a:cubicBezTo>
                  <a:cubicBezTo>
                    <a:pt x="7" y="32"/>
                    <a:pt x="7" y="80"/>
                    <a:pt x="7" y="83"/>
                  </a:cubicBezTo>
                  <a:cubicBezTo>
                    <a:pt x="7" y="88"/>
                    <a:pt x="10" y="88"/>
                    <a:pt x="12" y="88"/>
                  </a:cubicBezTo>
                  <a:cubicBezTo>
                    <a:pt x="15" y="88"/>
                    <a:pt x="15" y="88"/>
                    <a:pt x="15" y="88"/>
                  </a:cubicBezTo>
                  <a:cubicBezTo>
                    <a:pt x="17" y="88"/>
                    <a:pt x="19" y="88"/>
                    <a:pt x="19" y="82"/>
                  </a:cubicBezTo>
                  <a:cubicBezTo>
                    <a:pt x="19" y="79"/>
                    <a:pt x="19" y="32"/>
                    <a:pt x="19" y="32"/>
                  </a:cubicBezTo>
                  <a:cubicBezTo>
                    <a:pt x="22" y="32"/>
                    <a:pt x="22" y="32"/>
                    <a:pt x="22" y="32"/>
                  </a:cubicBezTo>
                  <a:cubicBezTo>
                    <a:pt x="22" y="54"/>
                    <a:pt x="22" y="54"/>
                    <a:pt x="22" y="54"/>
                  </a:cubicBezTo>
                  <a:cubicBezTo>
                    <a:pt x="22" y="56"/>
                    <a:pt x="23" y="56"/>
                    <a:pt x="25" y="56"/>
                  </a:cubicBezTo>
                  <a:cubicBezTo>
                    <a:pt x="26" y="56"/>
                    <a:pt x="27" y="55"/>
                    <a:pt x="27" y="53"/>
                  </a:cubicBezTo>
                  <a:cubicBezTo>
                    <a:pt x="27" y="52"/>
                    <a:pt x="27" y="29"/>
                    <a:pt x="27" y="29"/>
                  </a:cubicBezTo>
                  <a:cubicBezTo>
                    <a:pt x="30" y="29"/>
                    <a:pt x="30" y="29"/>
                    <a:pt x="30" y="29"/>
                  </a:cubicBezTo>
                  <a:cubicBezTo>
                    <a:pt x="30" y="29"/>
                    <a:pt x="29" y="84"/>
                    <a:pt x="30" y="88"/>
                  </a:cubicBezTo>
                  <a:cubicBezTo>
                    <a:pt x="30" y="94"/>
                    <a:pt x="33" y="95"/>
                    <a:pt x="35" y="95"/>
                  </a:cubicBezTo>
                  <a:cubicBezTo>
                    <a:pt x="41" y="95"/>
                    <a:pt x="41" y="95"/>
                    <a:pt x="41" y="95"/>
                  </a:cubicBezTo>
                  <a:cubicBezTo>
                    <a:pt x="43" y="95"/>
                    <a:pt x="45" y="94"/>
                    <a:pt x="46" y="87"/>
                  </a:cubicBezTo>
                  <a:cubicBezTo>
                    <a:pt x="46" y="84"/>
                    <a:pt x="46" y="29"/>
                    <a:pt x="46" y="29"/>
                  </a:cubicBezTo>
                  <a:cubicBezTo>
                    <a:pt x="48" y="29"/>
                    <a:pt x="48" y="29"/>
                    <a:pt x="48" y="29"/>
                  </a:cubicBezTo>
                  <a:cubicBezTo>
                    <a:pt x="48" y="29"/>
                    <a:pt x="48" y="51"/>
                    <a:pt x="48" y="53"/>
                  </a:cubicBezTo>
                  <a:cubicBezTo>
                    <a:pt x="48" y="55"/>
                    <a:pt x="49" y="56"/>
                    <a:pt x="51" y="56"/>
                  </a:cubicBezTo>
                  <a:cubicBezTo>
                    <a:pt x="52" y="56"/>
                    <a:pt x="52" y="55"/>
                    <a:pt x="52" y="53"/>
                  </a:cubicBezTo>
                  <a:cubicBezTo>
                    <a:pt x="52" y="52"/>
                    <a:pt x="53" y="30"/>
                    <a:pt x="53" y="30"/>
                  </a:cubicBezTo>
                  <a:cubicBezTo>
                    <a:pt x="55" y="30"/>
                    <a:pt x="55" y="30"/>
                    <a:pt x="55" y="30"/>
                  </a:cubicBezTo>
                  <a:cubicBezTo>
                    <a:pt x="55" y="30"/>
                    <a:pt x="55" y="83"/>
                    <a:pt x="55" y="87"/>
                  </a:cubicBezTo>
                  <a:cubicBezTo>
                    <a:pt x="56" y="93"/>
                    <a:pt x="59" y="94"/>
                    <a:pt x="61" y="94"/>
                  </a:cubicBezTo>
                  <a:cubicBezTo>
                    <a:pt x="67" y="94"/>
                    <a:pt x="67" y="94"/>
                    <a:pt x="67" y="94"/>
                  </a:cubicBezTo>
                  <a:cubicBezTo>
                    <a:pt x="69" y="94"/>
                    <a:pt x="71" y="93"/>
                    <a:pt x="72" y="86"/>
                  </a:cubicBezTo>
                  <a:cubicBezTo>
                    <a:pt x="72" y="83"/>
                    <a:pt x="72" y="30"/>
                    <a:pt x="72" y="30"/>
                  </a:cubicBezTo>
                  <a:cubicBezTo>
                    <a:pt x="75" y="30"/>
                    <a:pt x="75" y="30"/>
                    <a:pt x="75" y="30"/>
                  </a:cubicBezTo>
                  <a:cubicBezTo>
                    <a:pt x="75" y="30"/>
                    <a:pt x="75" y="51"/>
                    <a:pt x="75" y="53"/>
                  </a:cubicBezTo>
                  <a:cubicBezTo>
                    <a:pt x="75" y="55"/>
                    <a:pt x="75" y="56"/>
                    <a:pt x="77" y="56"/>
                  </a:cubicBezTo>
                  <a:cubicBezTo>
                    <a:pt x="78" y="56"/>
                    <a:pt x="79" y="55"/>
                    <a:pt x="79" y="54"/>
                  </a:cubicBezTo>
                  <a:cubicBezTo>
                    <a:pt x="79" y="57"/>
                    <a:pt x="79" y="32"/>
                    <a:pt x="79" y="32"/>
                  </a:cubicBezTo>
                  <a:cubicBezTo>
                    <a:pt x="82" y="32"/>
                    <a:pt x="82" y="32"/>
                    <a:pt x="82" y="32"/>
                  </a:cubicBezTo>
                  <a:cubicBezTo>
                    <a:pt x="82" y="32"/>
                    <a:pt x="82" y="79"/>
                    <a:pt x="82" y="80"/>
                  </a:cubicBezTo>
                  <a:cubicBezTo>
                    <a:pt x="82" y="85"/>
                    <a:pt x="84" y="86"/>
                    <a:pt x="85" y="86"/>
                  </a:cubicBezTo>
                  <a:cubicBezTo>
                    <a:pt x="91" y="86"/>
                    <a:pt x="91" y="86"/>
                    <a:pt x="91" y="86"/>
                  </a:cubicBezTo>
                  <a:cubicBezTo>
                    <a:pt x="92" y="86"/>
                    <a:pt x="94" y="85"/>
                    <a:pt x="94" y="79"/>
                  </a:cubicBezTo>
                  <a:cubicBezTo>
                    <a:pt x="94" y="76"/>
                    <a:pt x="94" y="32"/>
                    <a:pt x="94" y="32"/>
                  </a:cubicBezTo>
                  <a:cubicBezTo>
                    <a:pt x="97" y="32"/>
                    <a:pt x="97" y="32"/>
                    <a:pt x="97" y="32"/>
                  </a:cubicBezTo>
                  <a:cubicBezTo>
                    <a:pt x="97" y="32"/>
                    <a:pt x="97" y="53"/>
                    <a:pt x="97" y="54"/>
                  </a:cubicBezTo>
                  <a:cubicBezTo>
                    <a:pt x="97" y="55"/>
                    <a:pt x="98" y="56"/>
                    <a:pt x="99" y="56"/>
                  </a:cubicBezTo>
                  <a:cubicBezTo>
                    <a:pt x="101" y="56"/>
                    <a:pt x="102" y="55"/>
                    <a:pt x="102" y="54"/>
                  </a:cubicBezTo>
                  <a:cubicBezTo>
                    <a:pt x="102" y="33"/>
                    <a:pt x="102" y="33"/>
                    <a:pt x="102" y="33"/>
                  </a:cubicBezTo>
                  <a:cubicBezTo>
                    <a:pt x="102" y="29"/>
                    <a:pt x="98" y="24"/>
                    <a:pt x="95" y="24"/>
                  </a:cubicBez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6420" name="TextBox 49">
              <a:extLst>
                <a:ext uri="{FF2B5EF4-FFF2-40B4-BE49-F238E27FC236}">
                  <a16:creationId xmlns:a16="http://schemas.microsoft.com/office/drawing/2014/main" id="{21000D49-1DC5-EE4D-9A11-B2E4E22940CF}"/>
                </a:ext>
              </a:extLst>
            </p:cNvPr>
            <p:cNvSpPr txBox="1">
              <a:spLocks noChangeArrowheads="1"/>
            </p:cNvSpPr>
            <p:nvPr/>
          </p:nvSpPr>
          <p:spPr bwMode="auto">
            <a:xfrm>
              <a:off x="-20251" y="8816753"/>
              <a:ext cx="936625" cy="2460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dirty="0">
                  <a:solidFill>
                    <a:srgbClr val="00B050"/>
                  </a:solidFill>
                </a:rPr>
                <a:t>Rollen</a:t>
              </a:r>
            </a:p>
          </p:txBody>
        </p:sp>
      </p:grpSp>
      <p:grpSp>
        <p:nvGrpSpPr>
          <p:cNvPr id="16398" name="Groep 15">
            <a:extLst>
              <a:ext uri="{FF2B5EF4-FFF2-40B4-BE49-F238E27FC236}">
                <a16:creationId xmlns:a16="http://schemas.microsoft.com/office/drawing/2014/main" id="{728044AE-9E56-534B-A585-F6BA2789822F}"/>
              </a:ext>
            </a:extLst>
          </p:cNvPr>
          <p:cNvGrpSpPr>
            <a:grpSpLocks/>
          </p:cNvGrpSpPr>
          <p:nvPr/>
        </p:nvGrpSpPr>
        <p:grpSpPr bwMode="auto">
          <a:xfrm>
            <a:off x="0" y="7587263"/>
            <a:ext cx="936625" cy="879475"/>
            <a:chOff x="31178" y="7510580"/>
            <a:chExt cx="936625" cy="877697"/>
          </a:xfrm>
        </p:grpSpPr>
        <p:sp>
          <p:nvSpPr>
            <p:cNvPr id="39" name="Freeform 5">
              <a:extLst>
                <a:ext uri="{FF2B5EF4-FFF2-40B4-BE49-F238E27FC236}">
                  <a16:creationId xmlns:a16="http://schemas.microsoft.com/office/drawing/2014/main" id="{65156107-933A-4F48-929F-8F8B67265892}"/>
                </a:ext>
              </a:extLst>
            </p:cNvPr>
            <p:cNvSpPr>
              <a:spLocks noChangeAspect="1" noEditPoints="1"/>
            </p:cNvSpPr>
            <p:nvPr/>
          </p:nvSpPr>
          <p:spPr bwMode="gray">
            <a:xfrm>
              <a:off x="282003" y="7510580"/>
              <a:ext cx="444500" cy="467365"/>
            </a:xfrm>
            <a:custGeom>
              <a:avLst/>
              <a:gdLst/>
              <a:ahLst/>
              <a:cxnLst>
                <a:cxn ang="0">
                  <a:pos x="84" y="0"/>
                </a:cxn>
                <a:cxn ang="0">
                  <a:pos x="1" y="95"/>
                </a:cxn>
                <a:cxn ang="0">
                  <a:pos x="84" y="80"/>
                </a:cxn>
                <a:cxn ang="0">
                  <a:pos x="80" y="76"/>
                </a:cxn>
                <a:cxn ang="0">
                  <a:pos x="82" y="74"/>
                </a:cxn>
                <a:cxn ang="0">
                  <a:pos x="82" y="69"/>
                </a:cxn>
                <a:cxn ang="0">
                  <a:pos x="78" y="80"/>
                </a:cxn>
                <a:cxn ang="0">
                  <a:pos x="73" y="76"/>
                </a:cxn>
                <a:cxn ang="0">
                  <a:pos x="75" y="69"/>
                </a:cxn>
                <a:cxn ang="0">
                  <a:pos x="13" y="7"/>
                </a:cxn>
                <a:cxn ang="0">
                  <a:pos x="80" y="55"/>
                </a:cxn>
                <a:cxn ang="0">
                  <a:pos x="69" y="74"/>
                </a:cxn>
                <a:cxn ang="0">
                  <a:pos x="68" y="69"/>
                </a:cxn>
                <a:cxn ang="0">
                  <a:pos x="64" y="77"/>
                </a:cxn>
                <a:cxn ang="0">
                  <a:pos x="59" y="77"/>
                </a:cxn>
                <a:cxn ang="0">
                  <a:pos x="58" y="69"/>
                </a:cxn>
                <a:cxn ang="0">
                  <a:pos x="59" y="74"/>
                </a:cxn>
                <a:cxn ang="0">
                  <a:pos x="57" y="81"/>
                </a:cxn>
                <a:cxn ang="0">
                  <a:pos x="52" y="74"/>
                </a:cxn>
                <a:cxn ang="0">
                  <a:pos x="56" y="70"/>
                </a:cxn>
                <a:cxn ang="0">
                  <a:pos x="46" y="76"/>
                </a:cxn>
                <a:cxn ang="0">
                  <a:pos x="46" y="81"/>
                </a:cxn>
                <a:cxn ang="0">
                  <a:pos x="45" y="70"/>
                </a:cxn>
                <a:cxn ang="0">
                  <a:pos x="49" y="74"/>
                </a:cxn>
                <a:cxn ang="0">
                  <a:pos x="44" y="77"/>
                </a:cxn>
                <a:cxn ang="0">
                  <a:pos x="39" y="77"/>
                </a:cxn>
                <a:cxn ang="0">
                  <a:pos x="43" y="70"/>
                </a:cxn>
                <a:cxn ang="0">
                  <a:pos x="32" y="77"/>
                </a:cxn>
                <a:cxn ang="0">
                  <a:pos x="36" y="81"/>
                </a:cxn>
                <a:cxn ang="0">
                  <a:pos x="31" y="70"/>
                </a:cxn>
                <a:cxn ang="0">
                  <a:pos x="36" y="74"/>
                </a:cxn>
                <a:cxn ang="0">
                  <a:pos x="30" y="76"/>
                </a:cxn>
                <a:cxn ang="0">
                  <a:pos x="25" y="80"/>
                </a:cxn>
                <a:cxn ang="0">
                  <a:pos x="29" y="69"/>
                </a:cxn>
                <a:cxn ang="0">
                  <a:pos x="25" y="73"/>
                </a:cxn>
                <a:cxn ang="0">
                  <a:pos x="18" y="73"/>
                </a:cxn>
                <a:cxn ang="0">
                  <a:pos x="12" y="70"/>
                </a:cxn>
                <a:cxn ang="0">
                  <a:pos x="16" y="74"/>
                </a:cxn>
                <a:cxn ang="0">
                  <a:pos x="12" y="76"/>
                </a:cxn>
                <a:cxn ang="0">
                  <a:pos x="11" y="81"/>
                </a:cxn>
                <a:cxn ang="0">
                  <a:pos x="11" y="87"/>
                </a:cxn>
                <a:cxn ang="0">
                  <a:pos x="14" y="83"/>
                </a:cxn>
                <a:cxn ang="0">
                  <a:pos x="16" y="87"/>
                </a:cxn>
                <a:cxn ang="0">
                  <a:pos x="22" y="87"/>
                </a:cxn>
                <a:cxn ang="0">
                  <a:pos x="19" y="76"/>
                </a:cxn>
                <a:cxn ang="0">
                  <a:pos x="65" y="87"/>
                </a:cxn>
                <a:cxn ang="0">
                  <a:pos x="65" y="82"/>
                </a:cxn>
                <a:cxn ang="0">
                  <a:pos x="65" y="77"/>
                </a:cxn>
                <a:cxn ang="0">
                  <a:pos x="70" y="81"/>
                </a:cxn>
                <a:cxn ang="0">
                  <a:pos x="68" y="87"/>
                </a:cxn>
                <a:cxn ang="0">
                  <a:pos x="74" y="87"/>
                </a:cxn>
                <a:cxn ang="0">
                  <a:pos x="75" y="83"/>
                </a:cxn>
                <a:cxn ang="0">
                  <a:pos x="84" y="87"/>
                </a:cxn>
              </a:cxnLst>
              <a:rect l="0" t="0" r="r" b="b"/>
              <a:pathLst>
                <a:path w="95" h="100">
                  <a:moveTo>
                    <a:pt x="94" y="95"/>
                  </a:moveTo>
                  <a:cubicBezTo>
                    <a:pt x="88" y="61"/>
                    <a:pt x="88" y="61"/>
                    <a:pt x="88" y="61"/>
                  </a:cubicBezTo>
                  <a:cubicBezTo>
                    <a:pt x="88" y="61"/>
                    <a:pt x="88" y="61"/>
                    <a:pt x="88" y="61"/>
                  </a:cubicBezTo>
                  <a:cubicBezTo>
                    <a:pt x="88" y="6"/>
                    <a:pt x="88" y="6"/>
                    <a:pt x="88" y="6"/>
                  </a:cubicBezTo>
                  <a:cubicBezTo>
                    <a:pt x="88" y="3"/>
                    <a:pt x="86" y="0"/>
                    <a:pt x="84" y="0"/>
                  </a:cubicBezTo>
                  <a:cubicBezTo>
                    <a:pt x="11" y="0"/>
                    <a:pt x="11" y="0"/>
                    <a:pt x="11" y="0"/>
                  </a:cubicBezTo>
                  <a:cubicBezTo>
                    <a:pt x="8" y="0"/>
                    <a:pt x="6" y="3"/>
                    <a:pt x="6" y="6"/>
                  </a:cubicBezTo>
                  <a:cubicBezTo>
                    <a:pt x="6" y="61"/>
                    <a:pt x="6" y="61"/>
                    <a:pt x="6" y="61"/>
                  </a:cubicBezTo>
                  <a:cubicBezTo>
                    <a:pt x="6" y="61"/>
                    <a:pt x="6" y="61"/>
                    <a:pt x="6" y="61"/>
                  </a:cubicBezTo>
                  <a:cubicBezTo>
                    <a:pt x="1" y="95"/>
                    <a:pt x="1" y="95"/>
                    <a:pt x="1" y="95"/>
                  </a:cubicBezTo>
                  <a:cubicBezTo>
                    <a:pt x="0" y="97"/>
                    <a:pt x="3" y="100"/>
                    <a:pt x="6" y="100"/>
                  </a:cubicBezTo>
                  <a:cubicBezTo>
                    <a:pt x="90" y="100"/>
                    <a:pt x="90" y="100"/>
                    <a:pt x="90" y="100"/>
                  </a:cubicBezTo>
                  <a:cubicBezTo>
                    <a:pt x="93" y="100"/>
                    <a:pt x="95" y="97"/>
                    <a:pt x="94" y="95"/>
                  </a:cubicBezTo>
                  <a:close/>
                  <a:moveTo>
                    <a:pt x="83" y="77"/>
                  </a:moveTo>
                  <a:cubicBezTo>
                    <a:pt x="84" y="80"/>
                    <a:pt x="84" y="80"/>
                    <a:pt x="84" y="80"/>
                  </a:cubicBezTo>
                  <a:cubicBezTo>
                    <a:pt x="84" y="80"/>
                    <a:pt x="84" y="81"/>
                    <a:pt x="83" y="81"/>
                  </a:cubicBezTo>
                  <a:cubicBezTo>
                    <a:pt x="80" y="81"/>
                    <a:pt x="80" y="81"/>
                    <a:pt x="80" y="81"/>
                  </a:cubicBezTo>
                  <a:cubicBezTo>
                    <a:pt x="80" y="81"/>
                    <a:pt x="79" y="80"/>
                    <a:pt x="79" y="80"/>
                  </a:cubicBezTo>
                  <a:cubicBezTo>
                    <a:pt x="79" y="77"/>
                    <a:pt x="79" y="77"/>
                    <a:pt x="79" y="77"/>
                  </a:cubicBezTo>
                  <a:cubicBezTo>
                    <a:pt x="79" y="76"/>
                    <a:pt x="79" y="76"/>
                    <a:pt x="80" y="76"/>
                  </a:cubicBezTo>
                  <a:cubicBezTo>
                    <a:pt x="83" y="76"/>
                    <a:pt x="83" y="76"/>
                    <a:pt x="83" y="76"/>
                  </a:cubicBezTo>
                  <a:cubicBezTo>
                    <a:pt x="83" y="76"/>
                    <a:pt x="83" y="76"/>
                    <a:pt x="83" y="77"/>
                  </a:cubicBezTo>
                  <a:close/>
                  <a:moveTo>
                    <a:pt x="83" y="70"/>
                  </a:moveTo>
                  <a:cubicBezTo>
                    <a:pt x="83" y="73"/>
                    <a:pt x="83" y="73"/>
                    <a:pt x="83" y="73"/>
                  </a:cubicBezTo>
                  <a:cubicBezTo>
                    <a:pt x="83" y="74"/>
                    <a:pt x="83" y="74"/>
                    <a:pt x="82" y="74"/>
                  </a:cubicBezTo>
                  <a:cubicBezTo>
                    <a:pt x="79" y="74"/>
                    <a:pt x="79" y="74"/>
                    <a:pt x="79" y="74"/>
                  </a:cubicBezTo>
                  <a:cubicBezTo>
                    <a:pt x="78" y="74"/>
                    <a:pt x="78" y="74"/>
                    <a:pt x="78" y="73"/>
                  </a:cubicBezTo>
                  <a:cubicBezTo>
                    <a:pt x="78" y="70"/>
                    <a:pt x="78" y="70"/>
                    <a:pt x="78" y="70"/>
                  </a:cubicBezTo>
                  <a:cubicBezTo>
                    <a:pt x="78" y="70"/>
                    <a:pt x="78" y="69"/>
                    <a:pt x="78" y="69"/>
                  </a:cubicBezTo>
                  <a:cubicBezTo>
                    <a:pt x="82" y="69"/>
                    <a:pt x="82" y="69"/>
                    <a:pt x="82" y="69"/>
                  </a:cubicBezTo>
                  <a:cubicBezTo>
                    <a:pt x="82" y="69"/>
                    <a:pt x="83" y="70"/>
                    <a:pt x="83" y="70"/>
                  </a:cubicBezTo>
                  <a:close/>
                  <a:moveTo>
                    <a:pt x="73" y="76"/>
                  </a:moveTo>
                  <a:cubicBezTo>
                    <a:pt x="77" y="76"/>
                    <a:pt x="77" y="76"/>
                    <a:pt x="77" y="76"/>
                  </a:cubicBezTo>
                  <a:cubicBezTo>
                    <a:pt x="77" y="76"/>
                    <a:pt x="77" y="76"/>
                    <a:pt x="77" y="77"/>
                  </a:cubicBezTo>
                  <a:cubicBezTo>
                    <a:pt x="78" y="80"/>
                    <a:pt x="78" y="80"/>
                    <a:pt x="78" y="80"/>
                  </a:cubicBezTo>
                  <a:cubicBezTo>
                    <a:pt x="78" y="80"/>
                    <a:pt x="77" y="81"/>
                    <a:pt x="77" y="81"/>
                  </a:cubicBezTo>
                  <a:cubicBezTo>
                    <a:pt x="73" y="81"/>
                    <a:pt x="73" y="81"/>
                    <a:pt x="73" y="81"/>
                  </a:cubicBezTo>
                  <a:cubicBezTo>
                    <a:pt x="73" y="81"/>
                    <a:pt x="72" y="80"/>
                    <a:pt x="72" y="80"/>
                  </a:cubicBezTo>
                  <a:cubicBezTo>
                    <a:pt x="72" y="77"/>
                    <a:pt x="72" y="77"/>
                    <a:pt x="72" y="77"/>
                  </a:cubicBezTo>
                  <a:cubicBezTo>
                    <a:pt x="72" y="76"/>
                    <a:pt x="72" y="76"/>
                    <a:pt x="73" y="76"/>
                  </a:cubicBezTo>
                  <a:close/>
                  <a:moveTo>
                    <a:pt x="72" y="74"/>
                  </a:moveTo>
                  <a:cubicBezTo>
                    <a:pt x="71" y="74"/>
                    <a:pt x="71" y="74"/>
                    <a:pt x="71" y="73"/>
                  </a:cubicBezTo>
                  <a:cubicBezTo>
                    <a:pt x="71" y="70"/>
                    <a:pt x="71" y="70"/>
                    <a:pt x="71" y="70"/>
                  </a:cubicBezTo>
                  <a:cubicBezTo>
                    <a:pt x="71" y="70"/>
                    <a:pt x="71" y="69"/>
                    <a:pt x="72" y="69"/>
                  </a:cubicBezTo>
                  <a:cubicBezTo>
                    <a:pt x="75" y="69"/>
                    <a:pt x="75" y="69"/>
                    <a:pt x="75" y="69"/>
                  </a:cubicBezTo>
                  <a:cubicBezTo>
                    <a:pt x="75" y="69"/>
                    <a:pt x="76" y="70"/>
                    <a:pt x="76" y="70"/>
                  </a:cubicBezTo>
                  <a:cubicBezTo>
                    <a:pt x="76" y="73"/>
                    <a:pt x="76" y="73"/>
                    <a:pt x="76" y="73"/>
                  </a:cubicBezTo>
                  <a:cubicBezTo>
                    <a:pt x="76" y="74"/>
                    <a:pt x="76" y="74"/>
                    <a:pt x="75" y="74"/>
                  </a:cubicBezTo>
                  <a:lnTo>
                    <a:pt x="72" y="74"/>
                  </a:lnTo>
                  <a:close/>
                  <a:moveTo>
                    <a:pt x="13" y="7"/>
                  </a:moveTo>
                  <a:cubicBezTo>
                    <a:pt x="13" y="7"/>
                    <a:pt x="13" y="6"/>
                    <a:pt x="14" y="6"/>
                  </a:cubicBezTo>
                  <a:cubicBezTo>
                    <a:pt x="80" y="6"/>
                    <a:pt x="80" y="6"/>
                    <a:pt x="80" y="6"/>
                  </a:cubicBezTo>
                  <a:cubicBezTo>
                    <a:pt x="81" y="6"/>
                    <a:pt x="81" y="7"/>
                    <a:pt x="81" y="7"/>
                  </a:cubicBezTo>
                  <a:cubicBezTo>
                    <a:pt x="81" y="54"/>
                    <a:pt x="81" y="54"/>
                    <a:pt x="81" y="54"/>
                  </a:cubicBezTo>
                  <a:cubicBezTo>
                    <a:pt x="81" y="55"/>
                    <a:pt x="81" y="55"/>
                    <a:pt x="80" y="55"/>
                  </a:cubicBezTo>
                  <a:cubicBezTo>
                    <a:pt x="14" y="55"/>
                    <a:pt x="14" y="55"/>
                    <a:pt x="14" y="55"/>
                  </a:cubicBezTo>
                  <a:cubicBezTo>
                    <a:pt x="13" y="55"/>
                    <a:pt x="13" y="55"/>
                    <a:pt x="13" y="54"/>
                  </a:cubicBezTo>
                  <a:lnTo>
                    <a:pt x="13" y="7"/>
                  </a:lnTo>
                  <a:close/>
                  <a:moveTo>
                    <a:pt x="70" y="73"/>
                  </a:moveTo>
                  <a:cubicBezTo>
                    <a:pt x="70" y="74"/>
                    <a:pt x="69" y="74"/>
                    <a:pt x="69" y="74"/>
                  </a:cubicBezTo>
                  <a:cubicBezTo>
                    <a:pt x="65" y="74"/>
                    <a:pt x="65" y="74"/>
                    <a:pt x="65" y="74"/>
                  </a:cubicBezTo>
                  <a:cubicBezTo>
                    <a:pt x="65" y="74"/>
                    <a:pt x="64" y="74"/>
                    <a:pt x="64" y="73"/>
                  </a:cubicBezTo>
                  <a:cubicBezTo>
                    <a:pt x="64" y="70"/>
                    <a:pt x="64" y="70"/>
                    <a:pt x="64" y="70"/>
                  </a:cubicBezTo>
                  <a:cubicBezTo>
                    <a:pt x="64" y="70"/>
                    <a:pt x="65" y="69"/>
                    <a:pt x="65" y="69"/>
                  </a:cubicBezTo>
                  <a:cubicBezTo>
                    <a:pt x="68" y="69"/>
                    <a:pt x="68" y="69"/>
                    <a:pt x="68" y="69"/>
                  </a:cubicBezTo>
                  <a:cubicBezTo>
                    <a:pt x="69" y="69"/>
                    <a:pt x="69" y="70"/>
                    <a:pt x="69" y="70"/>
                  </a:cubicBezTo>
                  <a:lnTo>
                    <a:pt x="70" y="73"/>
                  </a:lnTo>
                  <a:close/>
                  <a:moveTo>
                    <a:pt x="60" y="76"/>
                  </a:moveTo>
                  <a:cubicBezTo>
                    <a:pt x="63" y="76"/>
                    <a:pt x="63" y="76"/>
                    <a:pt x="63" y="76"/>
                  </a:cubicBezTo>
                  <a:cubicBezTo>
                    <a:pt x="64" y="76"/>
                    <a:pt x="64" y="76"/>
                    <a:pt x="64" y="77"/>
                  </a:cubicBezTo>
                  <a:cubicBezTo>
                    <a:pt x="64" y="80"/>
                    <a:pt x="64" y="80"/>
                    <a:pt x="64" y="80"/>
                  </a:cubicBezTo>
                  <a:cubicBezTo>
                    <a:pt x="64" y="80"/>
                    <a:pt x="64" y="81"/>
                    <a:pt x="63" y="81"/>
                  </a:cubicBezTo>
                  <a:cubicBezTo>
                    <a:pt x="60" y="81"/>
                    <a:pt x="60" y="81"/>
                    <a:pt x="60" y="81"/>
                  </a:cubicBezTo>
                  <a:cubicBezTo>
                    <a:pt x="59" y="81"/>
                    <a:pt x="59" y="80"/>
                    <a:pt x="59" y="80"/>
                  </a:cubicBezTo>
                  <a:cubicBezTo>
                    <a:pt x="59" y="77"/>
                    <a:pt x="59" y="77"/>
                    <a:pt x="59" y="77"/>
                  </a:cubicBezTo>
                  <a:cubicBezTo>
                    <a:pt x="59" y="76"/>
                    <a:pt x="59" y="76"/>
                    <a:pt x="60" y="76"/>
                  </a:cubicBezTo>
                  <a:close/>
                  <a:moveTo>
                    <a:pt x="59" y="74"/>
                  </a:moveTo>
                  <a:cubicBezTo>
                    <a:pt x="58" y="74"/>
                    <a:pt x="58" y="74"/>
                    <a:pt x="58" y="73"/>
                  </a:cubicBezTo>
                  <a:cubicBezTo>
                    <a:pt x="58" y="70"/>
                    <a:pt x="58" y="70"/>
                    <a:pt x="58" y="70"/>
                  </a:cubicBezTo>
                  <a:cubicBezTo>
                    <a:pt x="58" y="70"/>
                    <a:pt x="58" y="69"/>
                    <a:pt x="58" y="69"/>
                  </a:cubicBezTo>
                  <a:cubicBezTo>
                    <a:pt x="62" y="69"/>
                    <a:pt x="62" y="69"/>
                    <a:pt x="62" y="69"/>
                  </a:cubicBezTo>
                  <a:cubicBezTo>
                    <a:pt x="62" y="69"/>
                    <a:pt x="63" y="70"/>
                    <a:pt x="63" y="70"/>
                  </a:cubicBezTo>
                  <a:cubicBezTo>
                    <a:pt x="63" y="73"/>
                    <a:pt x="63" y="73"/>
                    <a:pt x="63" y="73"/>
                  </a:cubicBezTo>
                  <a:cubicBezTo>
                    <a:pt x="63" y="74"/>
                    <a:pt x="63" y="74"/>
                    <a:pt x="62" y="74"/>
                  </a:cubicBezTo>
                  <a:lnTo>
                    <a:pt x="59" y="74"/>
                  </a:lnTo>
                  <a:close/>
                  <a:moveTo>
                    <a:pt x="53" y="76"/>
                  </a:moveTo>
                  <a:cubicBezTo>
                    <a:pt x="56" y="76"/>
                    <a:pt x="56" y="76"/>
                    <a:pt x="56" y="76"/>
                  </a:cubicBezTo>
                  <a:cubicBezTo>
                    <a:pt x="57" y="76"/>
                    <a:pt x="57" y="76"/>
                    <a:pt x="57" y="77"/>
                  </a:cubicBezTo>
                  <a:cubicBezTo>
                    <a:pt x="57" y="80"/>
                    <a:pt x="57" y="80"/>
                    <a:pt x="57" y="80"/>
                  </a:cubicBezTo>
                  <a:cubicBezTo>
                    <a:pt x="57" y="80"/>
                    <a:pt x="57" y="81"/>
                    <a:pt x="57" y="81"/>
                  </a:cubicBezTo>
                  <a:cubicBezTo>
                    <a:pt x="53" y="81"/>
                    <a:pt x="53" y="81"/>
                    <a:pt x="53" y="81"/>
                  </a:cubicBezTo>
                  <a:cubicBezTo>
                    <a:pt x="52" y="81"/>
                    <a:pt x="52" y="80"/>
                    <a:pt x="52" y="80"/>
                  </a:cubicBezTo>
                  <a:cubicBezTo>
                    <a:pt x="52" y="77"/>
                    <a:pt x="52" y="77"/>
                    <a:pt x="52" y="77"/>
                  </a:cubicBezTo>
                  <a:cubicBezTo>
                    <a:pt x="52" y="76"/>
                    <a:pt x="52" y="76"/>
                    <a:pt x="53" y="76"/>
                  </a:cubicBezTo>
                  <a:close/>
                  <a:moveTo>
                    <a:pt x="52" y="74"/>
                  </a:moveTo>
                  <a:cubicBezTo>
                    <a:pt x="52" y="74"/>
                    <a:pt x="51" y="74"/>
                    <a:pt x="51" y="73"/>
                  </a:cubicBezTo>
                  <a:cubicBezTo>
                    <a:pt x="51" y="70"/>
                    <a:pt x="51" y="70"/>
                    <a:pt x="51" y="70"/>
                  </a:cubicBezTo>
                  <a:cubicBezTo>
                    <a:pt x="51" y="70"/>
                    <a:pt x="51" y="69"/>
                    <a:pt x="52" y="69"/>
                  </a:cubicBezTo>
                  <a:cubicBezTo>
                    <a:pt x="55" y="69"/>
                    <a:pt x="55" y="69"/>
                    <a:pt x="55" y="69"/>
                  </a:cubicBezTo>
                  <a:cubicBezTo>
                    <a:pt x="56" y="69"/>
                    <a:pt x="56" y="70"/>
                    <a:pt x="56" y="70"/>
                  </a:cubicBezTo>
                  <a:cubicBezTo>
                    <a:pt x="56" y="73"/>
                    <a:pt x="56" y="73"/>
                    <a:pt x="56" y="73"/>
                  </a:cubicBezTo>
                  <a:cubicBezTo>
                    <a:pt x="56" y="74"/>
                    <a:pt x="56" y="74"/>
                    <a:pt x="56" y="74"/>
                  </a:cubicBezTo>
                  <a:lnTo>
                    <a:pt x="52" y="74"/>
                  </a:lnTo>
                  <a:close/>
                  <a:moveTo>
                    <a:pt x="45" y="77"/>
                  </a:moveTo>
                  <a:cubicBezTo>
                    <a:pt x="45" y="76"/>
                    <a:pt x="46" y="76"/>
                    <a:pt x="46" y="76"/>
                  </a:cubicBezTo>
                  <a:cubicBezTo>
                    <a:pt x="50" y="76"/>
                    <a:pt x="50" y="76"/>
                    <a:pt x="50" y="76"/>
                  </a:cubicBezTo>
                  <a:cubicBezTo>
                    <a:pt x="50" y="76"/>
                    <a:pt x="51" y="76"/>
                    <a:pt x="51" y="77"/>
                  </a:cubicBezTo>
                  <a:cubicBezTo>
                    <a:pt x="51" y="80"/>
                    <a:pt x="51" y="80"/>
                    <a:pt x="51" y="80"/>
                  </a:cubicBezTo>
                  <a:cubicBezTo>
                    <a:pt x="51" y="80"/>
                    <a:pt x="50" y="81"/>
                    <a:pt x="50" y="81"/>
                  </a:cubicBezTo>
                  <a:cubicBezTo>
                    <a:pt x="46" y="81"/>
                    <a:pt x="46" y="81"/>
                    <a:pt x="46" y="81"/>
                  </a:cubicBezTo>
                  <a:cubicBezTo>
                    <a:pt x="46" y="81"/>
                    <a:pt x="45" y="80"/>
                    <a:pt x="45" y="80"/>
                  </a:cubicBezTo>
                  <a:lnTo>
                    <a:pt x="45" y="77"/>
                  </a:lnTo>
                  <a:close/>
                  <a:moveTo>
                    <a:pt x="45" y="74"/>
                  </a:moveTo>
                  <a:cubicBezTo>
                    <a:pt x="45" y="74"/>
                    <a:pt x="44" y="74"/>
                    <a:pt x="44" y="73"/>
                  </a:cubicBezTo>
                  <a:cubicBezTo>
                    <a:pt x="45" y="70"/>
                    <a:pt x="45" y="70"/>
                    <a:pt x="45" y="70"/>
                  </a:cubicBezTo>
                  <a:cubicBezTo>
                    <a:pt x="45" y="70"/>
                    <a:pt x="45" y="69"/>
                    <a:pt x="45" y="69"/>
                  </a:cubicBezTo>
                  <a:cubicBezTo>
                    <a:pt x="49" y="69"/>
                    <a:pt x="49" y="69"/>
                    <a:pt x="49" y="69"/>
                  </a:cubicBezTo>
                  <a:cubicBezTo>
                    <a:pt x="49" y="69"/>
                    <a:pt x="50" y="70"/>
                    <a:pt x="50" y="70"/>
                  </a:cubicBezTo>
                  <a:cubicBezTo>
                    <a:pt x="50" y="73"/>
                    <a:pt x="50" y="73"/>
                    <a:pt x="50" y="73"/>
                  </a:cubicBezTo>
                  <a:cubicBezTo>
                    <a:pt x="50" y="74"/>
                    <a:pt x="49" y="74"/>
                    <a:pt x="49" y="74"/>
                  </a:cubicBezTo>
                  <a:lnTo>
                    <a:pt x="45" y="74"/>
                  </a:lnTo>
                  <a:close/>
                  <a:moveTo>
                    <a:pt x="39" y="77"/>
                  </a:moveTo>
                  <a:cubicBezTo>
                    <a:pt x="39" y="76"/>
                    <a:pt x="39" y="76"/>
                    <a:pt x="39" y="76"/>
                  </a:cubicBezTo>
                  <a:cubicBezTo>
                    <a:pt x="43" y="76"/>
                    <a:pt x="43" y="76"/>
                    <a:pt x="43" y="76"/>
                  </a:cubicBezTo>
                  <a:cubicBezTo>
                    <a:pt x="43" y="76"/>
                    <a:pt x="44" y="76"/>
                    <a:pt x="44" y="77"/>
                  </a:cubicBezTo>
                  <a:cubicBezTo>
                    <a:pt x="44" y="80"/>
                    <a:pt x="44" y="80"/>
                    <a:pt x="44" y="80"/>
                  </a:cubicBezTo>
                  <a:cubicBezTo>
                    <a:pt x="44" y="80"/>
                    <a:pt x="43" y="81"/>
                    <a:pt x="43" y="81"/>
                  </a:cubicBezTo>
                  <a:cubicBezTo>
                    <a:pt x="39" y="81"/>
                    <a:pt x="39" y="81"/>
                    <a:pt x="39" y="81"/>
                  </a:cubicBezTo>
                  <a:cubicBezTo>
                    <a:pt x="39" y="81"/>
                    <a:pt x="39" y="80"/>
                    <a:pt x="39" y="80"/>
                  </a:cubicBezTo>
                  <a:lnTo>
                    <a:pt x="39" y="77"/>
                  </a:lnTo>
                  <a:close/>
                  <a:moveTo>
                    <a:pt x="38" y="73"/>
                  </a:moveTo>
                  <a:cubicBezTo>
                    <a:pt x="38" y="70"/>
                    <a:pt x="38" y="70"/>
                    <a:pt x="38" y="70"/>
                  </a:cubicBezTo>
                  <a:cubicBezTo>
                    <a:pt x="38" y="70"/>
                    <a:pt x="38" y="69"/>
                    <a:pt x="39" y="69"/>
                  </a:cubicBezTo>
                  <a:cubicBezTo>
                    <a:pt x="42" y="69"/>
                    <a:pt x="42" y="69"/>
                    <a:pt x="42" y="69"/>
                  </a:cubicBezTo>
                  <a:cubicBezTo>
                    <a:pt x="43" y="69"/>
                    <a:pt x="43" y="70"/>
                    <a:pt x="43" y="70"/>
                  </a:cubicBezTo>
                  <a:cubicBezTo>
                    <a:pt x="43" y="73"/>
                    <a:pt x="43" y="73"/>
                    <a:pt x="43" y="73"/>
                  </a:cubicBezTo>
                  <a:cubicBezTo>
                    <a:pt x="43" y="74"/>
                    <a:pt x="43" y="74"/>
                    <a:pt x="42" y="74"/>
                  </a:cubicBezTo>
                  <a:cubicBezTo>
                    <a:pt x="39" y="74"/>
                    <a:pt x="39" y="74"/>
                    <a:pt x="39" y="74"/>
                  </a:cubicBezTo>
                  <a:cubicBezTo>
                    <a:pt x="38" y="74"/>
                    <a:pt x="38" y="74"/>
                    <a:pt x="38" y="73"/>
                  </a:cubicBezTo>
                  <a:close/>
                  <a:moveTo>
                    <a:pt x="32" y="77"/>
                  </a:moveTo>
                  <a:cubicBezTo>
                    <a:pt x="32" y="76"/>
                    <a:pt x="32" y="76"/>
                    <a:pt x="33" y="76"/>
                  </a:cubicBezTo>
                  <a:cubicBezTo>
                    <a:pt x="36" y="76"/>
                    <a:pt x="36" y="76"/>
                    <a:pt x="36" y="76"/>
                  </a:cubicBezTo>
                  <a:cubicBezTo>
                    <a:pt x="37" y="76"/>
                    <a:pt x="37" y="76"/>
                    <a:pt x="37" y="77"/>
                  </a:cubicBezTo>
                  <a:cubicBezTo>
                    <a:pt x="37" y="80"/>
                    <a:pt x="37" y="80"/>
                    <a:pt x="37" y="80"/>
                  </a:cubicBezTo>
                  <a:cubicBezTo>
                    <a:pt x="37" y="80"/>
                    <a:pt x="37" y="81"/>
                    <a:pt x="36" y="81"/>
                  </a:cubicBezTo>
                  <a:cubicBezTo>
                    <a:pt x="33" y="81"/>
                    <a:pt x="33" y="81"/>
                    <a:pt x="33" y="81"/>
                  </a:cubicBezTo>
                  <a:cubicBezTo>
                    <a:pt x="32" y="81"/>
                    <a:pt x="32" y="80"/>
                    <a:pt x="32" y="80"/>
                  </a:cubicBezTo>
                  <a:lnTo>
                    <a:pt x="32" y="77"/>
                  </a:lnTo>
                  <a:close/>
                  <a:moveTo>
                    <a:pt x="31" y="73"/>
                  </a:moveTo>
                  <a:cubicBezTo>
                    <a:pt x="31" y="70"/>
                    <a:pt x="31" y="70"/>
                    <a:pt x="31" y="70"/>
                  </a:cubicBezTo>
                  <a:cubicBezTo>
                    <a:pt x="31" y="70"/>
                    <a:pt x="32" y="69"/>
                    <a:pt x="32" y="69"/>
                  </a:cubicBezTo>
                  <a:cubicBezTo>
                    <a:pt x="36" y="69"/>
                    <a:pt x="36" y="69"/>
                    <a:pt x="36" y="69"/>
                  </a:cubicBezTo>
                  <a:cubicBezTo>
                    <a:pt x="36" y="69"/>
                    <a:pt x="37" y="70"/>
                    <a:pt x="37" y="70"/>
                  </a:cubicBezTo>
                  <a:cubicBezTo>
                    <a:pt x="36" y="73"/>
                    <a:pt x="36" y="73"/>
                    <a:pt x="36" y="73"/>
                  </a:cubicBezTo>
                  <a:cubicBezTo>
                    <a:pt x="36" y="74"/>
                    <a:pt x="36" y="74"/>
                    <a:pt x="36" y="74"/>
                  </a:cubicBezTo>
                  <a:cubicBezTo>
                    <a:pt x="32" y="74"/>
                    <a:pt x="32" y="74"/>
                    <a:pt x="32" y="74"/>
                  </a:cubicBezTo>
                  <a:cubicBezTo>
                    <a:pt x="32" y="74"/>
                    <a:pt x="31" y="74"/>
                    <a:pt x="31" y="73"/>
                  </a:cubicBezTo>
                  <a:close/>
                  <a:moveTo>
                    <a:pt x="25" y="77"/>
                  </a:moveTo>
                  <a:cubicBezTo>
                    <a:pt x="25" y="76"/>
                    <a:pt x="26" y="76"/>
                    <a:pt x="26" y="76"/>
                  </a:cubicBezTo>
                  <a:cubicBezTo>
                    <a:pt x="30" y="76"/>
                    <a:pt x="30" y="76"/>
                    <a:pt x="30" y="76"/>
                  </a:cubicBezTo>
                  <a:cubicBezTo>
                    <a:pt x="30" y="76"/>
                    <a:pt x="30" y="76"/>
                    <a:pt x="30" y="77"/>
                  </a:cubicBezTo>
                  <a:cubicBezTo>
                    <a:pt x="30" y="80"/>
                    <a:pt x="30" y="80"/>
                    <a:pt x="30" y="80"/>
                  </a:cubicBezTo>
                  <a:cubicBezTo>
                    <a:pt x="30" y="80"/>
                    <a:pt x="30" y="81"/>
                    <a:pt x="29" y="81"/>
                  </a:cubicBezTo>
                  <a:cubicBezTo>
                    <a:pt x="26" y="81"/>
                    <a:pt x="26" y="81"/>
                    <a:pt x="26" y="81"/>
                  </a:cubicBezTo>
                  <a:cubicBezTo>
                    <a:pt x="25" y="81"/>
                    <a:pt x="25" y="80"/>
                    <a:pt x="25" y="80"/>
                  </a:cubicBezTo>
                  <a:lnTo>
                    <a:pt x="25" y="77"/>
                  </a:lnTo>
                  <a:close/>
                  <a:moveTo>
                    <a:pt x="25" y="73"/>
                  </a:moveTo>
                  <a:cubicBezTo>
                    <a:pt x="25" y="70"/>
                    <a:pt x="25" y="70"/>
                    <a:pt x="25" y="70"/>
                  </a:cubicBezTo>
                  <a:cubicBezTo>
                    <a:pt x="25" y="70"/>
                    <a:pt x="25" y="69"/>
                    <a:pt x="26" y="69"/>
                  </a:cubicBezTo>
                  <a:cubicBezTo>
                    <a:pt x="29" y="69"/>
                    <a:pt x="29" y="69"/>
                    <a:pt x="29" y="69"/>
                  </a:cubicBezTo>
                  <a:cubicBezTo>
                    <a:pt x="30" y="69"/>
                    <a:pt x="30" y="70"/>
                    <a:pt x="30" y="70"/>
                  </a:cubicBezTo>
                  <a:cubicBezTo>
                    <a:pt x="30" y="73"/>
                    <a:pt x="30" y="73"/>
                    <a:pt x="30" y="73"/>
                  </a:cubicBezTo>
                  <a:cubicBezTo>
                    <a:pt x="30" y="74"/>
                    <a:pt x="29" y="74"/>
                    <a:pt x="29" y="74"/>
                  </a:cubicBezTo>
                  <a:cubicBezTo>
                    <a:pt x="25" y="74"/>
                    <a:pt x="25" y="74"/>
                    <a:pt x="25" y="74"/>
                  </a:cubicBezTo>
                  <a:cubicBezTo>
                    <a:pt x="25" y="74"/>
                    <a:pt x="25" y="74"/>
                    <a:pt x="25" y="73"/>
                  </a:cubicBezTo>
                  <a:close/>
                  <a:moveTo>
                    <a:pt x="23" y="70"/>
                  </a:moveTo>
                  <a:cubicBezTo>
                    <a:pt x="23" y="73"/>
                    <a:pt x="23" y="73"/>
                    <a:pt x="23" y="73"/>
                  </a:cubicBezTo>
                  <a:cubicBezTo>
                    <a:pt x="23" y="74"/>
                    <a:pt x="23" y="74"/>
                    <a:pt x="22" y="74"/>
                  </a:cubicBezTo>
                  <a:cubicBezTo>
                    <a:pt x="19" y="74"/>
                    <a:pt x="19" y="74"/>
                    <a:pt x="19" y="74"/>
                  </a:cubicBezTo>
                  <a:cubicBezTo>
                    <a:pt x="18" y="74"/>
                    <a:pt x="18" y="74"/>
                    <a:pt x="18" y="73"/>
                  </a:cubicBezTo>
                  <a:cubicBezTo>
                    <a:pt x="18" y="70"/>
                    <a:pt x="18" y="70"/>
                    <a:pt x="18" y="70"/>
                  </a:cubicBezTo>
                  <a:cubicBezTo>
                    <a:pt x="18" y="70"/>
                    <a:pt x="19" y="69"/>
                    <a:pt x="19" y="69"/>
                  </a:cubicBezTo>
                  <a:cubicBezTo>
                    <a:pt x="23" y="69"/>
                    <a:pt x="23" y="69"/>
                    <a:pt x="23" y="69"/>
                  </a:cubicBezTo>
                  <a:cubicBezTo>
                    <a:pt x="23" y="69"/>
                    <a:pt x="23" y="70"/>
                    <a:pt x="23" y="70"/>
                  </a:cubicBezTo>
                  <a:close/>
                  <a:moveTo>
                    <a:pt x="12" y="70"/>
                  </a:moveTo>
                  <a:cubicBezTo>
                    <a:pt x="12" y="70"/>
                    <a:pt x="12" y="69"/>
                    <a:pt x="13" y="69"/>
                  </a:cubicBezTo>
                  <a:cubicBezTo>
                    <a:pt x="16" y="69"/>
                    <a:pt x="16" y="69"/>
                    <a:pt x="16" y="69"/>
                  </a:cubicBezTo>
                  <a:cubicBezTo>
                    <a:pt x="17" y="69"/>
                    <a:pt x="17" y="70"/>
                    <a:pt x="17" y="70"/>
                  </a:cubicBezTo>
                  <a:cubicBezTo>
                    <a:pt x="16" y="73"/>
                    <a:pt x="16" y="73"/>
                    <a:pt x="16" y="73"/>
                  </a:cubicBezTo>
                  <a:cubicBezTo>
                    <a:pt x="16" y="74"/>
                    <a:pt x="16" y="74"/>
                    <a:pt x="16" y="74"/>
                  </a:cubicBezTo>
                  <a:cubicBezTo>
                    <a:pt x="12" y="74"/>
                    <a:pt x="12" y="74"/>
                    <a:pt x="12" y="74"/>
                  </a:cubicBezTo>
                  <a:cubicBezTo>
                    <a:pt x="12" y="74"/>
                    <a:pt x="11" y="74"/>
                    <a:pt x="11" y="73"/>
                  </a:cubicBezTo>
                  <a:lnTo>
                    <a:pt x="12" y="70"/>
                  </a:lnTo>
                  <a:close/>
                  <a:moveTo>
                    <a:pt x="11" y="77"/>
                  </a:moveTo>
                  <a:cubicBezTo>
                    <a:pt x="11" y="76"/>
                    <a:pt x="11" y="76"/>
                    <a:pt x="12" y="76"/>
                  </a:cubicBezTo>
                  <a:cubicBezTo>
                    <a:pt x="16" y="76"/>
                    <a:pt x="16" y="76"/>
                    <a:pt x="16" y="76"/>
                  </a:cubicBezTo>
                  <a:cubicBezTo>
                    <a:pt x="17" y="76"/>
                    <a:pt x="17" y="76"/>
                    <a:pt x="17" y="77"/>
                  </a:cubicBezTo>
                  <a:cubicBezTo>
                    <a:pt x="17" y="80"/>
                    <a:pt x="17" y="80"/>
                    <a:pt x="17" y="80"/>
                  </a:cubicBezTo>
                  <a:cubicBezTo>
                    <a:pt x="17" y="80"/>
                    <a:pt x="16" y="81"/>
                    <a:pt x="16" y="81"/>
                  </a:cubicBezTo>
                  <a:cubicBezTo>
                    <a:pt x="11" y="81"/>
                    <a:pt x="11" y="81"/>
                    <a:pt x="11" y="81"/>
                  </a:cubicBezTo>
                  <a:cubicBezTo>
                    <a:pt x="11" y="81"/>
                    <a:pt x="11" y="80"/>
                    <a:pt x="11" y="80"/>
                  </a:cubicBezTo>
                  <a:lnTo>
                    <a:pt x="11" y="77"/>
                  </a:lnTo>
                  <a:close/>
                  <a:moveTo>
                    <a:pt x="14" y="87"/>
                  </a:moveTo>
                  <a:cubicBezTo>
                    <a:pt x="14" y="87"/>
                    <a:pt x="14" y="87"/>
                    <a:pt x="13" y="87"/>
                  </a:cubicBezTo>
                  <a:cubicBezTo>
                    <a:pt x="11" y="87"/>
                    <a:pt x="11" y="87"/>
                    <a:pt x="11" y="87"/>
                  </a:cubicBezTo>
                  <a:cubicBezTo>
                    <a:pt x="10" y="87"/>
                    <a:pt x="10" y="87"/>
                    <a:pt x="10" y="87"/>
                  </a:cubicBezTo>
                  <a:cubicBezTo>
                    <a:pt x="10" y="83"/>
                    <a:pt x="10" y="83"/>
                    <a:pt x="10" y="83"/>
                  </a:cubicBezTo>
                  <a:cubicBezTo>
                    <a:pt x="10" y="83"/>
                    <a:pt x="11" y="82"/>
                    <a:pt x="11" y="82"/>
                  </a:cubicBezTo>
                  <a:cubicBezTo>
                    <a:pt x="14" y="82"/>
                    <a:pt x="14" y="82"/>
                    <a:pt x="14" y="82"/>
                  </a:cubicBezTo>
                  <a:cubicBezTo>
                    <a:pt x="14" y="82"/>
                    <a:pt x="14" y="83"/>
                    <a:pt x="14" y="83"/>
                  </a:cubicBezTo>
                  <a:lnTo>
                    <a:pt x="14" y="87"/>
                  </a:lnTo>
                  <a:close/>
                  <a:moveTo>
                    <a:pt x="22" y="87"/>
                  </a:moveTo>
                  <a:cubicBezTo>
                    <a:pt x="22" y="87"/>
                    <a:pt x="21" y="87"/>
                    <a:pt x="21" y="87"/>
                  </a:cubicBezTo>
                  <a:cubicBezTo>
                    <a:pt x="16" y="87"/>
                    <a:pt x="16" y="87"/>
                    <a:pt x="16" y="87"/>
                  </a:cubicBezTo>
                  <a:cubicBezTo>
                    <a:pt x="16" y="87"/>
                    <a:pt x="16" y="87"/>
                    <a:pt x="16" y="87"/>
                  </a:cubicBezTo>
                  <a:cubicBezTo>
                    <a:pt x="16" y="83"/>
                    <a:pt x="16" y="83"/>
                    <a:pt x="16" y="83"/>
                  </a:cubicBezTo>
                  <a:cubicBezTo>
                    <a:pt x="16" y="83"/>
                    <a:pt x="16" y="82"/>
                    <a:pt x="17" y="82"/>
                  </a:cubicBezTo>
                  <a:cubicBezTo>
                    <a:pt x="21" y="82"/>
                    <a:pt x="21" y="82"/>
                    <a:pt x="21" y="82"/>
                  </a:cubicBezTo>
                  <a:cubicBezTo>
                    <a:pt x="22" y="82"/>
                    <a:pt x="22" y="83"/>
                    <a:pt x="22" y="83"/>
                  </a:cubicBezTo>
                  <a:lnTo>
                    <a:pt x="22" y="87"/>
                  </a:lnTo>
                  <a:close/>
                  <a:moveTo>
                    <a:pt x="23" y="81"/>
                  </a:moveTo>
                  <a:cubicBezTo>
                    <a:pt x="19" y="81"/>
                    <a:pt x="19" y="81"/>
                    <a:pt x="19" y="81"/>
                  </a:cubicBezTo>
                  <a:cubicBezTo>
                    <a:pt x="18" y="81"/>
                    <a:pt x="18" y="80"/>
                    <a:pt x="18" y="80"/>
                  </a:cubicBezTo>
                  <a:cubicBezTo>
                    <a:pt x="18" y="77"/>
                    <a:pt x="18" y="77"/>
                    <a:pt x="18" y="77"/>
                  </a:cubicBezTo>
                  <a:cubicBezTo>
                    <a:pt x="19" y="76"/>
                    <a:pt x="19" y="76"/>
                    <a:pt x="19" y="76"/>
                  </a:cubicBezTo>
                  <a:cubicBezTo>
                    <a:pt x="23" y="76"/>
                    <a:pt x="23" y="76"/>
                    <a:pt x="23" y="76"/>
                  </a:cubicBezTo>
                  <a:cubicBezTo>
                    <a:pt x="23" y="76"/>
                    <a:pt x="24" y="76"/>
                    <a:pt x="24" y="77"/>
                  </a:cubicBezTo>
                  <a:cubicBezTo>
                    <a:pt x="23" y="80"/>
                    <a:pt x="23" y="80"/>
                    <a:pt x="23" y="80"/>
                  </a:cubicBezTo>
                  <a:cubicBezTo>
                    <a:pt x="23" y="80"/>
                    <a:pt x="23" y="81"/>
                    <a:pt x="23" y="81"/>
                  </a:cubicBezTo>
                  <a:close/>
                  <a:moveTo>
                    <a:pt x="65" y="87"/>
                  </a:moveTo>
                  <a:cubicBezTo>
                    <a:pt x="24" y="87"/>
                    <a:pt x="24" y="87"/>
                    <a:pt x="24" y="87"/>
                  </a:cubicBezTo>
                  <a:cubicBezTo>
                    <a:pt x="24" y="87"/>
                    <a:pt x="23" y="87"/>
                    <a:pt x="23" y="87"/>
                  </a:cubicBezTo>
                  <a:cubicBezTo>
                    <a:pt x="23" y="83"/>
                    <a:pt x="23" y="83"/>
                    <a:pt x="23" y="83"/>
                  </a:cubicBezTo>
                  <a:cubicBezTo>
                    <a:pt x="24" y="83"/>
                    <a:pt x="24" y="82"/>
                    <a:pt x="24" y="82"/>
                  </a:cubicBezTo>
                  <a:cubicBezTo>
                    <a:pt x="65" y="82"/>
                    <a:pt x="65" y="82"/>
                    <a:pt x="65" y="82"/>
                  </a:cubicBezTo>
                  <a:cubicBezTo>
                    <a:pt x="66" y="82"/>
                    <a:pt x="66" y="83"/>
                    <a:pt x="66" y="83"/>
                  </a:cubicBezTo>
                  <a:cubicBezTo>
                    <a:pt x="66" y="87"/>
                    <a:pt x="66" y="87"/>
                    <a:pt x="66" y="87"/>
                  </a:cubicBezTo>
                  <a:cubicBezTo>
                    <a:pt x="66" y="87"/>
                    <a:pt x="66" y="87"/>
                    <a:pt x="65" y="87"/>
                  </a:cubicBezTo>
                  <a:close/>
                  <a:moveTo>
                    <a:pt x="66" y="80"/>
                  </a:moveTo>
                  <a:cubicBezTo>
                    <a:pt x="65" y="77"/>
                    <a:pt x="65" y="77"/>
                    <a:pt x="65" y="77"/>
                  </a:cubicBezTo>
                  <a:cubicBezTo>
                    <a:pt x="65" y="76"/>
                    <a:pt x="66" y="76"/>
                    <a:pt x="66" y="76"/>
                  </a:cubicBezTo>
                  <a:cubicBezTo>
                    <a:pt x="70" y="76"/>
                    <a:pt x="70" y="76"/>
                    <a:pt x="70" y="76"/>
                  </a:cubicBezTo>
                  <a:cubicBezTo>
                    <a:pt x="70" y="76"/>
                    <a:pt x="71" y="76"/>
                    <a:pt x="71" y="77"/>
                  </a:cubicBezTo>
                  <a:cubicBezTo>
                    <a:pt x="71" y="80"/>
                    <a:pt x="71" y="80"/>
                    <a:pt x="71" y="80"/>
                  </a:cubicBezTo>
                  <a:cubicBezTo>
                    <a:pt x="71" y="80"/>
                    <a:pt x="71" y="81"/>
                    <a:pt x="70" y="81"/>
                  </a:cubicBezTo>
                  <a:cubicBezTo>
                    <a:pt x="67" y="81"/>
                    <a:pt x="67" y="81"/>
                    <a:pt x="67" y="81"/>
                  </a:cubicBezTo>
                  <a:cubicBezTo>
                    <a:pt x="66" y="81"/>
                    <a:pt x="66" y="80"/>
                    <a:pt x="66" y="80"/>
                  </a:cubicBezTo>
                  <a:close/>
                  <a:moveTo>
                    <a:pt x="73" y="87"/>
                  </a:moveTo>
                  <a:cubicBezTo>
                    <a:pt x="69" y="87"/>
                    <a:pt x="69" y="87"/>
                    <a:pt x="69" y="87"/>
                  </a:cubicBezTo>
                  <a:cubicBezTo>
                    <a:pt x="68" y="87"/>
                    <a:pt x="68" y="87"/>
                    <a:pt x="68" y="87"/>
                  </a:cubicBezTo>
                  <a:cubicBezTo>
                    <a:pt x="68" y="83"/>
                    <a:pt x="68" y="83"/>
                    <a:pt x="68" y="83"/>
                  </a:cubicBezTo>
                  <a:cubicBezTo>
                    <a:pt x="68" y="83"/>
                    <a:pt x="68" y="82"/>
                    <a:pt x="68" y="82"/>
                  </a:cubicBezTo>
                  <a:cubicBezTo>
                    <a:pt x="73" y="82"/>
                    <a:pt x="73" y="82"/>
                    <a:pt x="73" y="82"/>
                  </a:cubicBezTo>
                  <a:cubicBezTo>
                    <a:pt x="73" y="82"/>
                    <a:pt x="74" y="83"/>
                    <a:pt x="74" y="83"/>
                  </a:cubicBezTo>
                  <a:cubicBezTo>
                    <a:pt x="74" y="87"/>
                    <a:pt x="74" y="87"/>
                    <a:pt x="74" y="87"/>
                  </a:cubicBezTo>
                  <a:cubicBezTo>
                    <a:pt x="74" y="87"/>
                    <a:pt x="74" y="87"/>
                    <a:pt x="73" y="87"/>
                  </a:cubicBezTo>
                  <a:close/>
                  <a:moveTo>
                    <a:pt x="84" y="87"/>
                  </a:moveTo>
                  <a:cubicBezTo>
                    <a:pt x="76" y="87"/>
                    <a:pt x="76" y="87"/>
                    <a:pt x="76" y="87"/>
                  </a:cubicBezTo>
                  <a:cubicBezTo>
                    <a:pt x="76" y="87"/>
                    <a:pt x="76" y="87"/>
                    <a:pt x="76" y="87"/>
                  </a:cubicBezTo>
                  <a:cubicBezTo>
                    <a:pt x="75" y="83"/>
                    <a:pt x="75" y="83"/>
                    <a:pt x="75" y="83"/>
                  </a:cubicBezTo>
                  <a:cubicBezTo>
                    <a:pt x="75" y="83"/>
                    <a:pt x="75" y="82"/>
                    <a:pt x="76" y="82"/>
                  </a:cubicBezTo>
                  <a:cubicBezTo>
                    <a:pt x="83" y="82"/>
                    <a:pt x="83" y="82"/>
                    <a:pt x="83" y="82"/>
                  </a:cubicBezTo>
                  <a:cubicBezTo>
                    <a:pt x="84" y="82"/>
                    <a:pt x="84" y="83"/>
                    <a:pt x="84" y="83"/>
                  </a:cubicBezTo>
                  <a:cubicBezTo>
                    <a:pt x="85" y="87"/>
                    <a:pt x="85" y="87"/>
                    <a:pt x="85" y="87"/>
                  </a:cubicBezTo>
                  <a:cubicBezTo>
                    <a:pt x="85" y="87"/>
                    <a:pt x="84" y="87"/>
                    <a:pt x="84" y="87"/>
                  </a:cubicBezTo>
                  <a:close/>
                </a:path>
              </a:pathLst>
            </a:custGeom>
            <a:solidFill>
              <a:srgbClr val="F07E26"/>
            </a:solidFill>
            <a:ln w="9525">
              <a:noFill/>
              <a:round/>
              <a:headEnd/>
              <a:tailEnd/>
            </a:ln>
          </p:spPr>
          <p:txBody>
            <a:bodyPr/>
            <a:lstStyle/>
            <a:p>
              <a:pPr defTabSz="912813" eaLnBrk="1" hangingPunct="1">
                <a:defRPr/>
              </a:pPr>
              <a:endParaRPr lang="en-US" sz="2400" dirty="0">
                <a:solidFill>
                  <a:srgbClr val="000000"/>
                </a:solidFill>
                <a:latin typeface="Calibri" charset="0"/>
                <a:ea typeface="ＭＳ Ｐゴシック" charset="-128"/>
                <a:cs typeface="+mn-cs"/>
              </a:endParaRPr>
            </a:p>
          </p:txBody>
        </p:sp>
        <p:sp>
          <p:nvSpPr>
            <p:cNvPr id="16418" name="TextBox 49">
              <a:extLst>
                <a:ext uri="{FF2B5EF4-FFF2-40B4-BE49-F238E27FC236}">
                  <a16:creationId xmlns:a16="http://schemas.microsoft.com/office/drawing/2014/main" id="{9876BB1D-38EE-BF4C-8D82-F161270091CD}"/>
                </a:ext>
              </a:extLst>
            </p:cNvPr>
            <p:cNvSpPr txBox="1">
              <a:spLocks noChangeArrowheads="1"/>
            </p:cNvSpPr>
            <p:nvPr/>
          </p:nvSpPr>
          <p:spPr bwMode="auto">
            <a:xfrm>
              <a:off x="31178" y="7988723"/>
              <a:ext cx="936625" cy="3995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a:solidFill>
                    <a:srgbClr val="DD7E00"/>
                  </a:solidFill>
                </a:rPr>
                <a:t>Informatie-</a:t>
              </a:r>
              <a:r>
                <a:rPr lang="nl-NL" altLang="nl-NL" sz="1000" b="1">
                  <a:solidFill>
                    <a:srgbClr val="F07E26"/>
                  </a:solidFill>
                </a:rPr>
                <a:t>voorziening</a:t>
              </a:r>
            </a:p>
          </p:txBody>
        </p:sp>
      </p:grpSp>
      <p:grpSp>
        <p:nvGrpSpPr>
          <p:cNvPr id="16399" name="Groep 8">
            <a:extLst>
              <a:ext uri="{FF2B5EF4-FFF2-40B4-BE49-F238E27FC236}">
                <a16:creationId xmlns:a16="http://schemas.microsoft.com/office/drawing/2014/main" id="{29D64582-9EE4-304C-AAB6-A104D61FC4FB}"/>
              </a:ext>
            </a:extLst>
          </p:cNvPr>
          <p:cNvGrpSpPr>
            <a:grpSpLocks/>
          </p:cNvGrpSpPr>
          <p:nvPr/>
        </p:nvGrpSpPr>
        <p:grpSpPr bwMode="auto">
          <a:xfrm>
            <a:off x="-44595" y="1250922"/>
            <a:ext cx="1054812" cy="692547"/>
            <a:chOff x="-38364" y="2822435"/>
            <a:chExt cx="1273949" cy="900627"/>
          </a:xfrm>
        </p:grpSpPr>
        <p:sp>
          <p:nvSpPr>
            <p:cNvPr id="16415" name="Freeform 17">
              <a:extLst>
                <a:ext uri="{FF2B5EF4-FFF2-40B4-BE49-F238E27FC236}">
                  <a16:creationId xmlns:a16="http://schemas.microsoft.com/office/drawing/2014/main" id="{089A2971-5622-9344-BF92-E78DDDE3284C}"/>
                </a:ext>
              </a:extLst>
            </p:cNvPr>
            <p:cNvSpPr>
              <a:spLocks noChangeAspect="1" noEditPoints="1"/>
            </p:cNvSpPr>
            <p:nvPr/>
          </p:nvSpPr>
          <p:spPr bwMode="gray">
            <a:xfrm>
              <a:off x="422601" y="2822435"/>
              <a:ext cx="432673" cy="390332"/>
            </a:xfrm>
            <a:custGeom>
              <a:avLst/>
              <a:gdLst>
                <a:gd name="T0" fmla="*/ 2147483646 w 82"/>
                <a:gd name="T1" fmla="*/ 2147483646 h 74"/>
                <a:gd name="T2" fmla="*/ 2147483646 w 82"/>
                <a:gd name="T3" fmla="*/ 2147483646 h 74"/>
                <a:gd name="T4" fmla="*/ 2147483646 w 82"/>
                <a:gd name="T5" fmla="*/ 2147483646 h 74"/>
                <a:gd name="T6" fmla="*/ 2147483646 w 82"/>
                <a:gd name="T7" fmla="*/ 2147483646 h 74"/>
                <a:gd name="T8" fmla="*/ 2147483646 w 82"/>
                <a:gd name="T9" fmla="*/ 2147483646 h 74"/>
                <a:gd name="T10" fmla="*/ 2147483646 w 82"/>
                <a:gd name="T11" fmla="*/ 2147483646 h 74"/>
                <a:gd name="T12" fmla="*/ 2147483646 w 82"/>
                <a:gd name="T13" fmla="*/ 0 h 74"/>
                <a:gd name="T14" fmla="*/ 2147483646 w 82"/>
                <a:gd name="T15" fmla="*/ 2147483646 h 74"/>
                <a:gd name="T16" fmla="*/ 2147483646 w 82"/>
                <a:gd name="T17" fmla="*/ 2147483646 h 74"/>
                <a:gd name="T18" fmla="*/ 2147483646 w 82"/>
                <a:gd name="T19" fmla="*/ 2147483646 h 74"/>
                <a:gd name="T20" fmla="*/ 2147483646 w 82"/>
                <a:gd name="T21" fmla="*/ 2147483646 h 74"/>
                <a:gd name="T22" fmla="*/ 2147483646 w 82"/>
                <a:gd name="T23" fmla="*/ 2147483646 h 74"/>
                <a:gd name="T24" fmla="*/ 2147483646 w 82"/>
                <a:gd name="T25" fmla="*/ 2147483646 h 74"/>
                <a:gd name="T26" fmla="*/ 0 w 82"/>
                <a:gd name="T27" fmla="*/ 2147483646 h 74"/>
                <a:gd name="T28" fmla="*/ 0 w 82"/>
                <a:gd name="T29" fmla="*/ 2147483646 h 74"/>
                <a:gd name="T30" fmla="*/ 2147483646 w 82"/>
                <a:gd name="T31" fmla="*/ 2147483646 h 74"/>
                <a:gd name="T32" fmla="*/ 2147483646 w 82"/>
                <a:gd name="T33" fmla="*/ 2147483646 h 74"/>
                <a:gd name="T34" fmla="*/ 2147483646 w 82"/>
                <a:gd name="T35" fmla="*/ 2147483646 h 74"/>
                <a:gd name="T36" fmla="*/ 2147483646 w 82"/>
                <a:gd name="T37" fmla="*/ 2147483646 h 74"/>
                <a:gd name="T38" fmla="*/ 2147483646 w 82"/>
                <a:gd name="T39" fmla="*/ 2147483646 h 74"/>
                <a:gd name="T40" fmla="*/ 2147483646 w 82"/>
                <a:gd name="T41" fmla="*/ 2147483646 h 74"/>
                <a:gd name="T42" fmla="*/ 2147483646 w 82"/>
                <a:gd name="T43" fmla="*/ 2147483646 h 74"/>
                <a:gd name="T44" fmla="*/ 2147483646 w 82"/>
                <a:gd name="T45" fmla="*/ 2147483646 h 74"/>
                <a:gd name="T46" fmla="*/ 2147483646 w 82"/>
                <a:gd name="T47" fmla="*/ 2147483646 h 74"/>
                <a:gd name="T48" fmla="*/ 2147483646 w 82"/>
                <a:gd name="T49" fmla="*/ 2147483646 h 74"/>
                <a:gd name="T50" fmla="*/ 2147483646 w 82"/>
                <a:gd name="T51" fmla="*/ 2147483646 h 74"/>
                <a:gd name="T52" fmla="*/ 2147483646 w 82"/>
                <a:gd name="T53" fmla="*/ 2147483646 h 74"/>
                <a:gd name="T54" fmla="*/ 2147483646 w 82"/>
                <a:gd name="T55" fmla="*/ 2147483646 h 74"/>
                <a:gd name="T56" fmla="*/ 2147483646 w 82"/>
                <a:gd name="T57" fmla="*/ 2147483646 h 74"/>
                <a:gd name="T58" fmla="*/ 2147483646 w 82"/>
                <a:gd name="T59" fmla="*/ 2147483646 h 74"/>
                <a:gd name="T60" fmla="*/ 2147483646 w 82"/>
                <a:gd name="T61" fmla="*/ 2147483646 h 7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82" h="74">
                  <a:moveTo>
                    <a:pt x="51" y="55"/>
                  </a:moveTo>
                  <a:cubicBezTo>
                    <a:pt x="40" y="51"/>
                    <a:pt x="37" y="48"/>
                    <a:pt x="37" y="42"/>
                  </a:cubicBezTo>
                  <a:cubicBezTo>
                    <a:pt x="37" y="38"/>
                    <a:pt x="40" y="39"/>
                    <a:pt x="42" y="32"/>
                  </a:cubicBezTo>
                  <a:cubicBezTo>
                    <a:pt x="42" y="29"/>
                    <a:pt x="45" y="31"/>
                    <a:pt x="46" y="25"/>
                  </a:cubicBezTo>
                  <a:cubicBezTo>
                    <a:pt x="46" y="22"/>
                    <a:pt x="44" y="21"/>
                    <a:pt x="44" y="21"/>
                  </a:cubicBezTo>
                  <a:cubicBezTo>
                    <a:pt x="44" y="21"/>
                    <a:pt x="45" y="17"/>
                    <a:pt x="45" y="14"/>
                  </a:cubicBezTo>
                  <a:cubicBezTo>
                    <a:pt x="45" y="10"/>
                    <a:pt x="43" y="0"/>
                    <a:pt x="29" y="0"/>
                  </a:cubicBezTo>
                  <a:cubicBezTo>
                    <a:pt x="15" y="0"/>
                    <a:pt x="12" y="10"/>
                    <a:pt x="12" y="14"/>
                  </a:cubicBezTo>
                  <a:cubicBezTo>
                    <a:pt x="13" y="17"/>
                    <a:pt x="13" y="21"/>
                    <a:pt x="13" y="21"/>
                  </a:cubicBezTo>
                  <a:cubicBezTo>
                    <a:pt x="13" y="21"/>
                    <a:pt x="12" y="22"/>
                    <a:pt x="12" y="25"/>
                  </a:cubicBezTo>
                  <a:cubicBezTo>
                    <a:pt x="12" y="31"/>
                    <a:pt x="15" y="29"/>
                    <a:pt x="16" y="32"/>
                  </a:cubicBezTo>
                  <a:cubicBezTo>
                    <a:pt x="17" y="39"/>
                    <a:pt x="20" y="38"/>
                    <a:pt x="20" y="42"/>
                  </a:cubicBezTo>
                  <a:cubicBezTo>
                    <a:pt x="20" y="48"/>
                    <a:pt x="17" y="51"/>
                    <a:pt x="7" y="55"/>
                  </a:cubicBezTo>
                  <a:cubicBezTo>
                    <a:pt x="5" y="55"/>
                    <a:pt x="3" y="56"/>
                    <a:pt x="0" y="57"/>
                  </a:cubicBezTo>
                  <a:cubicBezTo>
                    <a:pt x="0" y="74"/>
                    <a:pt x="0" y="74"/>
                    <a:pt x="0" y="74"/>
                  </a:cubicBezTo>
                  <a:cubicBezTo>
                    <a:pt x="66" y="74"/>
                    <a:pt x="66" y="74"/>
                    <a:pt x="66" y="74"/>
                  </a:cubicBezTo>
                  <a:cubicBezTo>
                    <a:pt x="66" y="74"/>
                    <a:pt x="66" y="68"/>
                    <a:pt x="66" y="65"/>
                  </a:cubicBezTo>
                  <a:cubicBezTo>
                    <a:pt x="66" y="62"/>
                    <a:pt x="61" y="59"/>
                    <a:pt x="51" y="55"/>
                  </a:cubicBezTo>
                  <a:close/>
                  <a:moveTo>
                    <a:pt x="70" y="33"/>
                  </a:moveTo>
                  <a:cubicBezTo>
                    <a:pt x="70" y="20"/>
                    <a:pt x="70" y="20"/>
                    <a:pt x="70" y="20"/>
                  </a:cubicBezTo>
                  <a:cubicBezTo>
                    <a:pt x="61" y="20"/>
                    <a:pt x="61" y="20"/>
                    <a:pt x="61" y="20"/>
                  </a:cubicBezTo>
                  <a:cubicBezTo>
                    <a:pt x="61" y="33"/>
                    <a:pt x="61" y="33"/>
                    <a:pt x="61" y="33"/>
                  </a:cubicBezTo>
                  <a:cubicBezTo>
                    <a:pt x="49" y="33"/>
                    <a:pt x="49" y="33"/>
                    <a:pt x="49" y="33"/>
                  </a:cubicBezTo>
                  <a:cubicBezTo>
                    <a:pt x="49" y="41"/>
                    <a:pt x="49" y="41"/>
                    <a:pt x="49" y="41"/>
                  </a:cubicBezTo>
                  <a:cubicBezTo>
                    <a:pt x="61" y="41"/>
                    <a:pt x="61" y="41"/>
                    <a:pt x="61" y="41"/>
                  </a:cubicBezTo>
                  <a:cubicBezTo>
                    <a:pt x="61" y="53"/>
                    <a:pt x="61" y="53"/>
                    <a:pt x="61" y="53"/>
                  </a:cubicBezTo>
                  <a:cubicBezTo>
                    <a:pt x="70" y="53"/>
                    <a:pt x="70" y="53"/>
                    <a:pt x="70" y="53"/>
                  </a:cubicBezTo>
                  <a:cubicBezTo>
                    <a:pt x="70" y="41"/>
                    <a:pt x="70" y="41"/>
                    <a:pt x="70" y="41"/>
                  </a:cubicBezTo>
                  <a:cubicBezTo>
                    <a:pt x="82" y="41"/>
                    <a:pt x="82" y="41"/>
                    <a:pt x="82" y="41"/>
                  </a:cubicBezTo>
                  <a:cubicBezTo>
                    <a:pt x="82" y="33"/>
                    <a:pt x="82" y="33"/>
                    <a:pt x="82" y="33"/>
                  </a:cubicBezTo>
                  <a:lnTo>
                    <a:pt x="70" y="33"/>
                  </a:lnTo>
                  <a:close/>
                </a:path>
              </a:pathLst>
            </a:custGeom>
            <a:solidFill>
              <a:srgbClr val="002C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6416" name="TextBox 49">
              <a:extLst>
                <a:ext uri="{FF2B5EF4-FFF2-40B4-BE49-F238E27FC236}">
                  <a16:creationId xmlns:a16="http://schemas.microsoft.com/office/drawing/2014/main" id="{A4010C15-347D-864A-8F26-E7141104D150}"/>
                </a:ext>
              </a:extLst>
            </p:cNvPr>
            <p:cNvSpPr txBox="1">
              <a:spLocks noChangeArrowheads="1"/>
            </p:cNvSpPr>
            <p:nvPr/>
          </p:nvSpPr>
          <p:spPr bwMode="auto">
            <a:xfrm>
              <a:off x="-38364" y="3236876"/>
              <a:ext cx="1273949" cy="4861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dirty="0"/>
                <a:t>Klant</a:t>
              </a:r>
            </a:p>
            <a:p>
              <a:pPr algn="ctr" eaLnBrk="1" hangingPunct="1"/>
              <a:r>
                <a:rPr lang="nl-NL" altLang="nl-NL" sz="1000" b="1" dirty="0"/>
                <a:t>verwachting</a:t>
              </a:r>
            </a:p>
          </p:txBody>
        </p:sp>
      </p:grpSp>
      <p:grpSp>
        <p:nvGrpSpPr>
          <p:cNvPr id="16400" name="Groep 12">
            <a:extLst>
              <a:ext uri="{FF2B5EF4-FFF2-40B4-BE49-F238E27FC236}">
                <a16:creationId xmlns:a16="http://schemas.microsoft.com/office/drawing/2014/main" id="{DA35E8FD-F12F-8B46-8F73-0986FB7508B0}"/>
              </a:ext>
            </a:extLst>
          </p:cNvPr>
          <p:cNvGrpSpPr>
            <a:grpSpLocks/>
          </p:cNvGrpSpPr>
          <p:nvPr/>
        </p:nvGrpSpPr>
        <p:grpSpPr bwMode="auto">
          <a:xfrm>
            <a:off x="113719" y="5685803"/>
            <a:ext cx="716785" cy="560674"/>
            <a:chOff x="1688703" y="7353300"/>
            <a:chExt cx="936625" cy="709613"/>
          </a:xfrm>
        </p:grpSpPr>
        <p:sp>
          <p:nvSpPr>
            <p:cNvPr id="16413" name="Freeform 33">
              <a:extLst>
                <a:ext uri="{FF2B5EF4-FFF2-40B4-BE49-F238E27FC236}">
                  <a16:creationId xmlns:a16="http://schemas.microsoft.com/office/drawing/2014/main" id="{26A215C1-A3B8-F04C-8A4F-D104C47C71C0}"/>
                </a:ext>
              </a:extLst>
            </p:cNvPr>
            <p:cNvSpPr>
              <a:spLocks noChangeAspect="1" noEditPoints="1"/>
            </p:cNvSpPr>
            <p:nvPr/>
          </p:nvSpPr>
          <p:spPr bwMode="gray">
            <a:xfrm>
              <a:off x="1970088" y="7353300"/>
              <a:ext cx="468312" cy="468313"/>
            </a:xfrm>
            <a:custGeom>
              <a:avLst/>
              <a:gdLst>
                <a:gd name="T0" fmla="*/ 2147483646 w 878"/>
                <a:gd name="T1" fmla="*/ 2147483646 h 878"/>
                <a:gd name="T2" fmla="*/ 2147483646 w 878"/>
                <a:gd name="T3" fmla="*/ 2147483646 h 878"/>
                <a:gd name="T4" fmla="*/ 2147483646 w 878"/>
                <a:gd name="T5" fmla="*/ 2147483646 h 878"/>
                <a:gd name="T6" fmla="*/ 2147483646 w 878"/>
                <a:gd name="T7" fmla="*/ 2147483646 h 878"/>
                <a:gd name="T8" fmla="*/ 2147483646 w 878"/>
                <a:gd name="T9" fmla="*/ 2147483646 h 878"/>
                <a:gd name="T10" fmla="*/ 2147483646 w 878"/>
                <a:gd name="T11" fmla="*/ 2147483646 h 878"/>
                <a:gd name="T12" fmla="*/ 2147483646 w 878"/>
                <a:gd name="T13" fmla="*/ 2147483646 h 878"/>
                <a:gd name="T14" fmla="*/ 2147483646 w 878"/>
                <a:gd name="T15" fmla="*/ 2147483646 h 878"/>
                <a:gd name="T16" fmla="*/ 2147483646 w 878"/>
                <a:gd name="T17" fmla="*/ 2147483646 h 878"/>
                <a:gd name="T18" fmla="*/ 2147483646 w 878"/>
                <a:gd name="T19" fmla="*/ 2147483646 h 878"/>
                <a:gd name="T20" fmla="*/ 2147483646 w 878"/>
                <a:gd name="T21" fmla="*/ 2147483646 h 878"/>
                <a:gd name="T22" fmla="*/ 2147483646 w 878"/>
                <a:gd name="T23" fmla="*/ 2147483646 h 878"/>
                <a:gd name="T24" fmla="*/ 2147483646 w 878"/>
                <a:gd name="T25" fmla="*/ 2147483646 h 878"/>
                <a:gd name="T26" fmla="*/ 2147483646 w 878"/>
                <a:gd name="T27" fmla="*/ 2147483646 h 878"/>
                <a:gd name="T28" fmla="*/ 2147483646 w 878"/>
                <a:gd name="T29" fmla="*/ 2147483646 h 878"/>
                <a:gd name="T30" fmla="*/ 2147483646 w 878"/>
                <a:gd name="T31" fmla="*/ 0 h 878"/>
                <a:gd name="T32" fmla="*/ 2147483646 w 878"/>
                <a:gd name="T33" fmla="*/ 0 h 878"/>
                <a:gd name="T34" fmla="*/ 2147483646 w 878"/>
                <a:gd name="T35" fmla="*/ 0 h 878"/>
                <a:gd name="T36" fmla="*/ 2147483646 w 878"/>
                <a:gd name="T37" fmla="*/ 2147483646 h 878"/>
                <a:gd name="T38" fmla="*/ 2147483646 w 878"/>
                <a:gd name="T39" fmla="*/ 2147483646 h 878"/>
                <a:gd name="T40" fmla="*/ 2147483646 w 878"/>
                <a:gd name="T41" fmla="*/ 2147483646 h 878"/>
                <a:gd name="T42" fmla="*/ 2147483646 w 878"/>
                <a:gd name="T43" fmla="*/ 2147483646 h 878"/>
                <a:gd name="T44" fmla="*/ 2147483646 w 878"/>
                <a:gd name="T45" fmla="*/ 2147483646 h 878"/>
                <a:gd name="T46" fmla="*/ 2147483646 w 878"/>
                <a:gd name="T47" fmla="*/ 2147483646 h 878"/>
                <a:gd name="T48" fmla="*/ 2147483646 w 878"/>
                <a:gd name="T49" fmla="*/ 2147483646 h 878"/>
                <a:gd name="T50" fmla="*/ 0 w 878"/>
                <a:gd name="T51" fmla="*/ 2147483646 h 878"/>
                <a:gd name="T52" fmla="*/ 0 w 878"/>
                <a:gd name="T53" fmla="*/ 2147483646 h 878"/>
                <a:gd name="T54" fmla="*/ 0 w 878"/>
                <a:gd name="T55" fmla="*/ 2147483646 h 878"/>
                <a:gd name="T56" fmla="*/ 2147483646 w 878"/>
                <a:gd name="T57" fmla="*/ 2147483646 h 878"/>
                <a:gd name="T58" fmla="*/ 2147483646 w 878"/>
                <a:gd name="T59" fmla="*/ 2147483646 h 878"/>
                <a:gd name="T60" fmla="*/ 2147483646 w 878"/>
                <a:gd name="T61" fmla="*/ 2147483646 h 878"/>
                <a:gd name="T62" fmla="*/ 2147483646 w 878"/>
                <a:gd name="T63" fmla="*/ 2147483646 h 878"/>
                <a:gd name="T64" fmla="*/ 2147483646 w 878"/>
                <a:gd name="T65" fmla="*/ 2147483646 h 878"/>
                <a:gd name="T66" fmla="*/ 2147483646 w 878"/>
                <a:gd name="T67" fmla="*/ 2147483646 h 878"/>
                <a:gd name="T68" fmla="*/ 2147483646 w 878"/>
                <a:gd name="T69" fmla="*/ 2147483646 h 878"/>
                <a:gd name="T70" fmla="*/ 2147483646 w 878"/>
                <a:gd name="T71" fmla="*/ 2147483646 h 878"/>
                <a:gd name="T72" fmla="*/ 2147483646 w 878"/>
                <a:gd name="T73" fmla="*/ 2147483646 h 878"/>
                <a:gd name="T74" fmla="*/ 2147483646 w 878"/>
                <a:gd name="T75" fmla="*/ 2147483646 h 878"/>
                <a:gd name="T76" fmla="*/ 2147483646 w 878"/>
                <a:gd name="T77" fmla="*/ 2147483646 h 878"/>
                <a:gd name="T78" fmla="*/ 2147483646 w 878"/>
                <a:gd name="T79" fmla="*/ 2147483646 h 878"/>
                <a:gd name="T80" fmla="*/ 2147483646 w 878"/>
                <a:gd name="T81" fmla="*/ 2147483646 h 878"/>
                <a:gd name="T82" fmla="*/ 2147483646 w 878"/>
                <a:gd name="T83" fmla="*/ 2147483646 h 878"/>
                <a:gd name="T84" fmla="*/ 2147483646 w 878"/>
                <a:gd name="T85" fmla="*/ 2147483646 h 878"/>
                <a:gd name="T86" fmla="*/ 2147483646 w 878"/>
                <a:gd name="T87" fmla="*/ 2147483646 h 878"/>
                <a:gd name="T88" fmla="*/ 2147483646 w 878"/>
                <a:gd name="T89" fmla="*/ 2147483646 h 878"/>
                <a:gd name="T90" fmla="*/ 2147483646 w 878"/>
                <a:gd name="T91" fmla="*/ 2147483646 h 878"/>
                <a:gd name="T92" fmla="*/ 2147483646 w 878"/>
                <a:gd name="T93" fmla="*/ 2147483646 h 878"/>
                <a:gd name="T94" fmla="*/ 2147483646 w 878"/>
                <a:gd name="T95" fmla="*/ 2147483646 h 878"/>
                <a:gd name="T96" fmla="*/ 2147483646 w 878"/>
                <a:gd name="T97" fmla="*/ 2147483646 h 878"/>
                <a:gd name="T98" fmla="*/ 2147483646 w 878"/>
                <a:gd name="T99" fmla="*/ 2147483646 h 878"/>
                <a:gd name="T100" fmla="*/ 2147483646 w 878"/>
                <a:gd name="T101" fmla="*/ 2147483646 h 878"/>
                <a:gd name="T102" fmla="*/ 2147483646 w 878"/>
                <a:gd name="T103" fmla="*/ 2147483646 h 878"/>
                <a:gd name="T104" fmla="*/ 2147483646 w 878"/>
                <a:gd name="T105" fmla="*/ 2147483646 h 878"/>
                <a:gd name="T106" fmla="*/ 2147483646 w 878"/>
                <a:gd name="T107" fmla="*/ 2147483646 h 878"/>
                <a:gd name="T108" fmla="*/ 2147483646 w 878"/>
                <a:gd name="T109" fmla="*/ 2147483646 h 878"/>
                <a:gd name="T110" fmla="*/ 2147483646 w 878"/>
                <a:gd name="T111" fmla="*/ 2147483646 h 878"/>
                <a:gd name="T112" fmla="*/ 2147483646 w 878"/>
                <a:gd name="T113" fmla="*/ 2147483646 h 87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78" h="878">
                  <a:moveTo>
                    <a:pt x="488" y="780"/>
                  </a:moveTo>
                  <a:lnTo>
                    <a:pt x="96" y="780"/>
                  </a:lnTo>
                  <a:lnTo>
                    <a:pt x="96" y="98"/>
                  </a:lnTo>
                  <a:lnTo>
                    <a:pt x="488" y="98"/>
                  </a:lnTo>
                  <a:lnTo>
                    <a:pt x="488" y="244"/>
                  </a:lnTo>
                  <a:lnTo>
                    <a:pt x="584" y="244"/>
                  </a:lnTo>
                  <a:lnTo>
                    <a:pt x="584" y="98"/>
                  </a:lnTo>
                  <a:lnTo>
                    <a:pt x="582" y="78"/>
                  </a:lnTo>
                  <a:lnTo>
                    <a:pt x="578" y="60"/>
                  </a:lnTo>
                  <a:lnTo>
                    <a:pt x="568" y="42"/>
                  </a:lnTo>
                  <a:lnTo>
                    <a:pt x="556" y="28"/>
                  </a:lnTo>
                  <a:lnTo>
                    <a:pt x="542" y="16"/>
                  </a:lnTo>
                  <a:lnTo>
                    <a:pt x="526" y="8"/>
                  </a:lnTo>
                  <a:lnTo>
                    <a:pt x="506" y="2"/>
                  </a:lnTo>
                  <a:lnTo>
                    <a:pt x="488" y="0"/>
                  </a:lnTo>
                  <a:lnTo>
                    <a:pt x="96" y="0"/>
                  </a:lnTo>
                  <a:lnTo>
                    <a:pt x="78" y="2"/>
                  </a:lnTo>
                  <a:lnTo>
                    <a:pt x="58" y="8"/>
                  </a:lnTo>
                  <a:lnTo>
                    <a:pt x="42" y="16"/>
                  </a:lnTo>
                  <a:lnTo>
                    <a:pt x="28" y="28"/>
                  </a:lnTo>
                  <a:lnTo>
                    <a:pt x="16" y="42"/>
                  </a:lnTo>
                  <a:lnTo>
                    <a:pt x="6" y="60"/>
                  </a:lnTo>
                  <a:lnTo>
                    <a:pt x="2" y="78"/>
                  </a:lnTo>
                  <a:lnTo>
                    <a:pt x="0" y="98"/>
                  </a:lnTo>
                  <a:lnTo>
                    <a:pt x="0" y="780"/>
                  </a:lnTo>
                  <a:lnTo>
                    <a:pt x="2" y="800"/>
                  </a:lnTo>
                  <a:lnTo>
                    <a:pt x="6" y="818"/>
                  </a:lnTo>
                  <a:lnTo>
                    <a:pt x="16" y="836"/>
                  </a:lnTo>
                  <a:lnTo>
                    <a:pt x="28" y="850"/>
                  </a:lnTo>
                  <a:lnTo>
                    <a:pt x="42" y="862"/>
                  </a:lnTo>
                  <a:lnTo>
                    <a:pt x="58" y="870"/>
                  </a:lnTo>
                  <a:lnTo>
                    <a:pt x="78" y="876"/>
                  </a:lnTo>
                  <a:lnTo>
                    <a:pt x="96" y="878"/>
                  </a:lnTo>
                  <a:lnTo>
                    <a:pt x="488" y="878"/>
                  </a:lnTo>
                  <a:lnTo>
                    <a:pt x="506" y="876"/>
                  </a:lnTo>
                  <a:lnTo>
                    <a:pt x="526" y="870"/>
                  </a:lnTo>
                  <a:lnTo>
                    <a:pt x="542" y="862"/>
                  </a:lnTo>
                  <a:lnTo>
                    <a:pt x="556" y="850"/>
                  </a:lnTo>
                  <a:lnTo>
                    <a:pt x="568" y="836"/>
                  </a:lnTo>
                  <a:lnTo>
                    <a:pt x="578" y="818"/>
                  </a:lnTo>
                  <a:lnTo>
                    <a:pt x="582" y="800"/>
                  </a:lnTo>
                  <a:lnTo>
                    <a:pt x="584" y="780"/>
                  </a:lnTo>
                  <a:lnTo>
                    <a:pt x="584" y="684"/>
                  </a:lnTo>
                  <a:lnTo>
                    <a:pt x="488" y="684"/>
                  </a:lnTo>
                  <a:lnTo>
                    <a:pt x="488" y="780"/>
                  </a:lnTo>
                  <a:close/>
                  <a:moveTo>
                    <a:pt x="878" y="464"/>
                  </a:moveTo>
                  <a:lnTo>
                    <a:pt x="684" y="274"/>
                  </a:lnTo>
                  <a:lnTo>
                    <a:pt x="684" y="390"/>
                  </a:lnTo>
                  <a:lnTo>
                    <a:pt x="244" y="390"/>
                  </a:lnTo>
                  <a:lnTo>
                    <a:pt x="244" y="536"/>
                  </a:lnTo>
                  <a:lnTo>
                    <a:pt x="684" y="536"/>
                  </a:lnTo>
                  <a:lnTo>
                    <a:pt x="684" y="654"/>
                  </a:lnTo>
                  <a:lnTo>
                    <a:pt x="878" y="464"/>
                  </a:lnTo>
                  <a:close/>
                </a:path>
              </a:pathLst>
            </a:custGeom>
            <a:solidFill>
              <a:srgbClr val="0027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6414" name="TextBox 49">
              <a:extLst>
                <a:ext uri="{FF2B5EF4-FFF2-40B4-BE49-F238E27FC236}">
                  <a16:creationId xmlns:a16="http://schemas.microsoft.com/office/drawing/2014/main" id="{85ADE48A-DF00-F743-940E-2729E3E2FBD8}"/>
                </a:ext>
              </a:extLst>
            </p:cNvPr>
            <p:cNvSpPr txBox="1">
              <a:spLocks noChangeArrowheads="1"/>
            </p:cNvSpPr>
            <p:nvPr/>
          </p:nvSpPr>
          <p:spPr bwMode="auto">
            <a:xfrm>
              <a:off x="1688703" y="7816850"/>
              <a:ext cx="936625"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a:t>Output</a:t>
              </a:r>
            </a:p>
          </p:txBody>
        </p:sp>
      </p:grpSp>
      <p:sp>
        <p:nvSpPr>
          <p:cNvPr id="16402" name="TextBox 49">
            <a:extLst>
              <a:ext uri="{FF2B5EF4-FFF2-40B4-BE49-F238E27FC236}">
                <a16:creationId xmlns:a16="http://schemas.microsoft.com/office/drawing/2014/main" id="{9DDB0334-9B5E-D844-B829-052C43FE3B57}"/>
              </a:ext>
            </a:extLst>
          </p:cNvPr>
          <p:cNvSpPr txBox="1">
            <a:spLocks noChangeArrowheads="1"/>
          </p:cNvSpPr>
          <p:nvPr/>
        </p:nvSpPr>
        <p:spPr bwMode="auto">
          <a:xfrm>
            <a:off x="11403821" y="628944"/>
            <a:ext cx="1731963" cy="2462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eaLnBrk="1" hangingPunct="1"/>
            <a:r>
              <a:rPr lang="nl-NL" altLang="nl-NL" sz="1000" b="1" dirty="0"/>
              <a:t>Omschrijving en doel</a:t>
            </a:r>
          </a:p>
        </p:txBody>
      </p:sp>
      <p:grpSp>
        <p:nvGrpSpPr>
          <p:cNvPr id="16403" name="Groep 4">
            <a:extLst>
              <a:ext uri="{FF2B5EF4-FFF2-40B4-BE49-F238E27FC236}">
                <a16:creationId xmlns:a16="http://schemas.microsoft.com/office/drawing/2014/main" id="{49BEBE33-8A68-644C-A351-50C24A2895CE}"/>
              </a:ext>
            </a:extLst>
          </p:cNvPr>
          <p:cNvGrpSpPr>
            <a:grpSpLocks/>
          </p:cNvGrpSpPr>
          <p:nvPr/>
        </p:nvGrpSpPr>
        <p:grpSpPr bwMode="auto">
          <a:xfrm>
            <a:off x="-21483" y="3829435"/>
            <a:ext cx="936625" cy="739775"/>
            <a:chOff x="77788" y="5572125"/>
            <a:chExt cx="936625" cy="739775"/>
          </a:xfrm>
        </p:grpSpPr>
        <p:sp>
          <p:nvSpPr>
            <p:cNvPr id="16409" name="Freeform 45">
              <a:extLst>
                <a:ext uri="{FF2B5EF4-FFF2-40B4-BE49-F238E27FC236}">
                  <a16:creationId xmlns:a16="http://schemas.microsoft.com/office/drawing/2014/main" id="{782EE1C4-A266-4643-8D1C-4533BCD8DD66}"/>
                </a:ext>
              </a:extLst>
            </p:cNvPr>
            <p:cNvSpPr>
              <a:spLocks noChangeAspect="1" noEditPoints="1"/>
            </p:cNvSpPr>
            <p:nvPr/>
          </p:nvSpPr>
          <p:spPr bwMode="gray">
            <a:xfrm>
              <a:off x="280988" y="5572125"/>
              <a:ext cx="555625" cy="493713"/>
            </a:xfrm>
            <a:custGeom>
              <a:avLst/>
              <a:gdLst>
                <a:gd name="T0" fmla="*/ 2147483646 w 82"/>
                <a:gd name="T1" fmla="*/ 2147483646 h 73"/>
                <a:gd name="T2" fmla="*/ 2147483646 w 82"/>
                <a:gd name="T3" fmla="*/ 2147483646 h 73"/>
                <a:gd name="T4" fmla="*/ 2147483646 w 82"/>
                <a:gd name="T5" fmla="*/ 2147483646 h 73"/>
                <a:gd name="T6" fmla="*/ 2147483646 w 82"/>
                <a:gd name="T7" fmla="*/ 2147483646 h 73"/>
                <a:gd name="T8" fmla="*/ 2147483646 w 82"/>
                <a:gd name="T9" fmla="*/ 2147483646 h 73"/>
                <a:gd name="T10" fmla="*/ 2147483646 w 82"/>
                <a:gd name="T11" fmla="*/ 2147483646 h 73"/>
                <a:gd name="T12" fmla="*/ 2147483646 w 82"/>
                <a:gd name="T13" fmla="*/ 2147483646 h 73"/>
                <a:gd name="T14" fmla="*/ 2147483646 w 82"/>
                <a:gd name="T15" fmla="*/ 2147483646 h 73"/>
                <a:gd name="T16" fmla="*/ 2147483646 w 82"/>
                <a:gd name="T17" fmla="*/ 2147483646 h 73"/>
                <a:gd name="T18" fmla="*/ 2147483646 w 82"/>
                <a:gd name="T19" fmla="*/ 2147483646 h 73"/>
                <a:gd name="T20" fmla="*/ 2147483646 w 82"/>
                <a:gd name="T21" fmla="*/ 2147483646 h 73"/>
                <a:gd name="T22" fmla="*/ 2147483646 w 82"/>
                <a:gd name="T23" fmla="*/ 2147483646 h 73"/>
                <a:gd name="T24" fmla="*/ 0 w 82"/>
                <a:gd name="T25" fmla="*/ 2147483646 h 73"/>
                <a:gd name="T26" fmla="*/ 0 w 82"/>
                <a:gd name="T27" fmla="*/ 2147483646 h 73"/>
                <a:gd name="T28" fmla="*/ 2147483646 w 82"/>
                <a:gd name="T29" fmla="*/ 2147483646 h 73"/>
                <a:gd name="T30" fmla="*/ 2147483646 w 82"/>
                <a:gd name="T31" fmla="*/ 2147483646 h 73"/>
                <a:gd name="T32" fmla="*/ 2147483646 w 82"/>
                <a:gd name="T33" fmla="*/ 2147483646 h 73"/>
                <a:gd name="T34" fmla="*/ 2147483646 w 82"/>
                <a:gd name="T35" fmla="*/ 2147483646 h 73"/>
                <a:gd name="T36" fmla="*/ 2147483646 w 82"/>
                <a:gd name="T37" fmla="*/ 2147483646 h 73"/>
                <a:gd name="T38" fmla="*/ 2147483646 w 82"/>
                <a:gd name="T39" fmla="*/ 2147483646 h 73"/>
                <a:gd name="T40" fmla="*/ 2147483646 w 82"/>
                <a:gd name="T41" fmla="*/ 2147483646 h 73"/>
                <a:gd name="T42" fmla="*/ 2147483646 w 82"/>
                <a:gd name="T43" fmla="*/ 2147483646 h 73"/>
                <a:gd name="T44" fmla="*/ 2147483646 w 82"/>
                <a:gd name="T45" fmla="*/ 2147483646 h 73"/>
                <a:gd name="T46" fmla="*/ 2147483646 w 82"/>
                <a:gd name="T47" fmla="*/ 2147483646 h 73"/>
                <a:gd name="T48" fmla="*/ 2147483646 w 82"/>
                <a:gd name="T49" fmla="*/ 2147483646 h 73"/>
                <a:gd name="T50" fmla="*/ 2147483646 w 82"/>
                <a:gd name="T51" fmla="*/ 2147483646 h 73"/>
                <a:gd name="T52" fmla="*/ 2147483646 w 82"/>
                <a:gd name="T53" fmla="*/ 2147483646 h 73"/>
                <a:gd name="T54" fmla="*/ 2147483646 w 82"/>
                <a:gd name="T55" fmla="*/ 2147483646 h 73"/>
                <a:gd name="T56" fmla="*/ 2147483646 w 82"/>
                <a:gd name="T57" fmla="*/ 2147483646 h 73"/>
                <a:gd name="T58" fmla="*/ 2147483646 w 82"/>
                <a:gd name="T59" fmla="*/ 2147483646 h 73"/>
                <a:gd name="T60" fmla="*/ 2147483646 w 82"/>
                <a:gd name="T61" fmla="*/ 2147483646 h 73"/>
                <a:gd name="T62" fmla="*/ 2147483646 w 82"/>
                <a:gd name="T63" fmla="*/ 2147483646 h 73"/>
                <a:gd name="T64" fmla="*/ 2147483646 w 82"/>
                <a:gd name="T65" fmla="*/ 2147483646 h 73"/>
                <a:gd name="T66" fmla="*/ 2147483646 w 82"/>
                <a:gd name="T67" fmla="*/ 2147483646 h 73"/>
                <a:gd name="T68" fmla="*/ 2147483646 w 82"/>
                <a:gd name="T69" fmla="*/ 2147483646 h 73"/>
                <a:gd name="T70" fmla="*/ 2147483646 w 82"/>
                <a:gd name="T71" fmla="*/ 2147483646 h 73"/>
                <a:gd name="T72" fmla="*/ 2147483646 w 82"/>
                <a:gd name="T73" fmla="*/ 2147483646 h 73"/>
                <a:gd name="T74" fmla="*/ 2147483646 w 82"/>
                <a:gd name="T75" fmla="*/ 2147483646 h 73"/>
                <a:gd name="T76" fmla="*/ 2147483646 w 82"/>
                <a:gd name="T77" fmla="*/ 2147483646 h 73"/>
                <a:gd name="T78" fmla="*/ 2147483646 w 82"/>
                <a:gd name="T79" fmla="*/ 2147483646 h 73"/>
                <a:gd name="T80" fmla="*/ 2147483646 w 82"/>
                <a:gd name="T81" fmla="*/ 2147483646 h 73"/>
                <a:gd name="T82" fmla="*/ 2147483646 w 82"/>
                <a:gd name="T83" fmla="*/ 2147483646 h 73"/>
                <a:gd name="T84" fmla="*/ 2147483646 w 82"/>
                <a:gd name="T85" fmla="*/ 2147483646 h 73"/>
                <a:gd name="T86" fmla="*/ 2147483646 w 82"/>
                <a:gd name="T87" fmla="*/ 2147483646 h 73"/>
                <a:gd name="T88" fmla="*/ 2147483646 w 82"/>
                <a:gd name="T89" fmla="*/ 2147483646 h 73"/>
                <a:gd name="T90" fmla="*/ 2147483646 w 82"/>
                <a:gd name="T91" fmla="*/ 2147483646 h 73"/>
                <a:gd name="T92" fmla="*/ 2147483646 w 82"/>
                <a:gd name="T93" fmla="*/ 2147483646 h 73"/>
                <a:gd name="T94" fmla="*/ 2147483646 w 82"/>
                <a:gd name="T95" fmla="*/ 2147483646 h 73"/>
                <a:gd name="T96" fmla="*/ 2147483646 w 82"/>
                <a:gd name="T97" fmla="*/ 2147483646 h 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2" h="73">
                  <a:moveTo>
                    <a:pt x="13" y="24"/>
                  </a:moveTo>
                  <a:cubicBezTo>
                    <a:pt x="16" y="21"/>
                    <a:pt x="20" y="23"/>
                    <a:pt x="24" y="28"/>
                  </a:cubicBezTo>
                  <a:cubicBezTo>
                    <a:pt x="24" y="29"/>
                    <a:pt x="25" y="28"/>
                    <a:pt x="25" y="28"/>
                  </a:cubicBezTo>
                  <a:cubicBezTo>
                    <a:pt x="26" y="27"/>
                    <a:pt x="31" y="22"/>
                    <a:pt x="31" y="22"/>
                  </a:cubicBezTo>
                  <a:cubicBezTo>
                    <a:pt x="32" y="22"/>
                    <a:pt x="32" y="21"/>
                    <a:pt x="32" y="21"/>
                  </a:cubicBezTo>
                  <a:cubicBezTo>
                    <a:pt x="31" y="20"/>
                    <a:pt x="30" y="18"/>
                    <a:pt x="29" y="17"/>
                  </a:cubicBezTo>
                  <a:cubicBezTo>
                    <a:pt x="21" y="7"/>
                    <a:pt x="49" y="1"/>
                    <a:pt x="45" y="1"/>
                  </a:cubicBezTo>
                  <a:cubicBezTo>
                    <a:pt x="42" y="1"/>
                    <a:pt x="34" y="0"/>
                    <a:pt x="32" y="1"/>
                  </a:cubicBezTo>
                  <a:cubicBezTo>
                    <a:pt x="27" y="1"/>
                    <a:pt x="21" y="6"/>
                    <a:pt x="17" y="8"/>
                  </a:cubicBezTo>
                  <a:cubicBezTo>
                    <a:pt x="13" y="11"/>
                    <a:pt x="11" y="13"/>
                    <a:pt x="11" y="13"/>
                  </a:cubicBezTo>
                  <a:cubicBezTo>
                    <a:pt x="10" y="14"/>
                    <a:pt x="11" y="17"/>
                    <a:pt x="9" y="19"/>
                  </a:cubicBezTo>
                  <a:cubicBezTo>
                    <a:pt x="6" y="21"/>
                    <a:pt x="5" y="19"/>
                    <a:pt x="3" y="21"/>
                  </a:cubicBezTo>
                  <a:cubicBezTo>
                    <a:pt x="3" y="21"/>
                    <a:pt x="1" y="23"/>
                    <a:pt x="0" y="23"/>
                  </a:cubicBezTo>
                  <a:cubicBezTo>
                    <a:pt x="0" y="23"/>
                    <a:pt x="0" y="24"/>
                    <a:pt x="0" y="25"/>
                  </a:cubicBezTo>
                  <a:cubicBezTo>
                    <a:pt x="0" y="25"/>
                    <a:pt x="5" y="31"/>
                    <a:pt x="6" y="31"/>
                  </a:cubicBezTo>
                  <a:cubicBezTo>
                    <a:pt x="6" y="32"/>
                    <a:pt x="7" y="32"/>
                    <a:pt x="8" y="31"/>
                  </a:cubicBezTo>
                  <a:cubicBezTo>
                    <a:pt x="9" y="31"/>
                    <a:pt x="11" y="29"/>
                    <a:pt x="11" y="29"/>
                  </a:cubicBezTo>
                  <a:cubicBezTo>
                    <a:pt x="11" y="29"/>
                    <a:pt x="11" y="25"/>
                    <a:pt x="13" y="24"/>
                  </a:cubicBezTo>
                  <a:close/>
                  <a:moveTo>
                    <a:pt x="36" y="26"/>
                  </a:moveTo>
                  <a:cubicBezTo>
                    <a:pt x="35" y="26"/>
                    <a:pt x="35" y="26"/>
                    <a:pt x="34" y="26"/>
                  </a:cubicBezTo>
                  <a:cubicBezTo>
                    <a:pt x="28" y="31"/>
                    <a:pt x="28" y="31"/>
                    <a:pt x="28" y="31"/>
                  </a:cubicBezTo>
                  <a:cubicBezTo>
                    <a:pt x="28" y="32"/>
                    <a:pt x="28" y="32"/>
                    <a:pt x="28" y="33"/>
                  </a:cubicBezTo>
                  <a:cubicBezTo>
                    <a:pt x="62" y="71"/>
                    <a:pt x="62" y="71"/>
                    <a:pt x="62" y="71"/>
                  </a:cubicBezTo>
                  <a:cubicBezTo>
                    <a:pt x="63" y="72"/>
                    <a:pt x="64" y="72"/>
                    <a:pt x="65" y="72"/>
                  </a:cubicBezTo>
                  <a:cubicBezTo>
                    <a:pt x="69" y="68"/>
                    <a:pt x="69" y="68"/>
                    <a:pt x="69" y="68"/>
                  </a:cubicBezTo>
                  <a:cubicBezTo>
                    <a:pt x="70" y="68"/>
                    <a:pt x="70" y="66"/>
                    <a:pt x="70" y="65"/>
                  </a:cubicBezTo>
                  <a:lnTo>
                    <a:pt x="36" y="26"/>
                  </a:lnTo>
                  <a:close/>
                  <a:moveTo>
                    <a:pt x="81" y="10"/>
                  </a:moveTo>
                  <a:cubicBezTo>
                    <a:pt x="81" y="8"/>
                    <a:pt x="80" y="8"/>
                    <a:pt x="79" y="9"/>
                  </a:cubicBezTo>
                  <a:cubicBezTo>
                    <a:pt x="79" y="10"/>
                    <a:pt x="76" y="14"/>
                    <a:pt x="75" y="15"/>
                  </a:cubicBezTo>
                  <a:cubicBezTo>
                    <a:pt x="74" y="17"/>
                    <a:pt x="72" y="20"/>
                    <a:pt x="67" y="17"/>
                  </a:cubicBezTo>
                  <a:cubicBezTo>
                    <a:pt x="63" y="14"/>
                    <a:pt x="64" y="11"/>
                    <a:pt x="65" y="10"/>
                  </a:cubicBezTo>
                  <a:cubicBezTo>
                    <a:pt x="66" y="8"/>
                    <a:pt x="69" y="4"/>
                    <a:pt x="69" y="3"/>
                  </a:cubicBezTo>
                  <a:cubicBezTo>
                    <a:pt x="69" y="3"/>
                    <a:pt x="69" y="1"/>
                    <a:pt x="67" y="2"/>
                  </a:cubicBezTo>
                  <a:cubicBezTo>
                    <a:pt x="66" y="2"/>
                    <a:pt x="57" y="6"/>
                    <a:pt x="56" y="11"/>
                  </a:cubicBezTo>
                  <a:cubicBezTo>
                    <a:pt x="55" y="16"/>
                    <a:pt x="57" y="21"/>
                    <a:pt x="52" y="25"/>
                  </a:cubicBezTo>
                  <a:cubicBezTo>
                    <a:pt x="47" y="31"/>
                    <a:pt x="47" y="31"/>
                    <a:pt x="47" y="31"/>
                  </a:cubicBezTo>
                  <a:cubicBezTo>
                    <a:pt x="52" y="37"/>
                    <a:pt x="52" y="37"/>
                    <a:pt x="52" y="37"/>
                  </a:cubicBezTo>
                  <a:cubicBezTo>
                    <a:pt x="59" y="31"/>
                    <a:pt x="59" y="31"/>
                    <a:pt x="59" y="31"/>
                  </a:cubicBezTo>
                  <a:cubicBezTo>
                    <a:pt x="61" y="29"/>
                    <a:pt x="64" y="28"/>
                    <a:pt x="67" y="28"/>
                  </a:cubicBezTo>
                  <a:cubicBezTo>
                    <a:pt x="74" y="30"/>
                    <a:pt x="78" y="27"/>
                    <a:pt x="80" y="23"/>
                  </a:cubicBezTo>
                  <a:cubicBezTo>
                    <a:pt x="82" y="20"/>
                    <a:pt x="81" y="12"/>
                    <a:pt x="81" y="10"/>
                  </a:cubicBezTo>
                  <a:close/>
                  <a:moveTo>
                    <a:pt x="11" y="66"/>
                  </a:moveTo>
                  <a:cubicBezTo>
                    <a:pt x="10" y="67"/>
                    <a:pt x="10" y="68"/>
                    <a:pt x="11" y="69"/>
                  </a:cubicBezTo>
                  <a:cubicBezTo>
                    <a:pt x="15" y="73"/>
                    <a:pt x="15" y="73"/>
                    <a:pt x="15" y="73"/>
                  </a:cubicBezTo>
                  <a:cubicBezTo>
                    <a:pt x="16" y="73"/>
                    <a:pt x="17" y="73"/>
                    <a:pt x="18" y="72"/>
                  </a:cubicBezTo>
                  <a:cubicBezTo>
                    <a:pt x="38" y="52"/>
                    <a:pt x="38" y="52"/>
                    <a:pt x="38" y="52"/>
                  </a:cubicBezTo>
                  <a:cubicBezTo>
                    <a:pt x="32" y="45"/>
                    <a:pt x="32" y="45"/>
                    <a:pt x="32" y="45"/>
                  </a:cubicBezTo>
                  <a:lnTo>
                    <a:pt x="11" y="66"/>
                  </a:lnTo>
                  <a:close/>
                </a:path>
              </a:pathLst>
            </a:custGeom>
            <a:solidFill>
              <a:srgbClr val="F0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6410" name="TextBox 49">
              <a:extLst>
                <a:ext uri="{FF2B5EF4-FFF2-40B4-BE49-F238E27FC236}">
                  <a16:creationId xmlns:a16="http://schemas.microsoft.com/office/drawing/2014/main" id="{3267402E-71DC-4D44-8007-2678875F1502}"/>
                </a:ext>
              </a:extLst>
            </p:cNvPr>
            <p:cNvSpPr txBox="1">
              <a:spLocks noChangeArrowheads="1"/>
            </p:cNvSpPr>
            <p:nvPr/>
          </p:nvSpPr>
          <p:spPr bwMode="auto">
            <a:xfrm>
              <a:off x="77788" y="6065838"/>
              <a:ext cx="936625" cy="2460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dirty="0">
                  <a:solidFill>
                    <a:srgbClr val="F07E26"/>
                  </a:solidFill>
                </a:rPr>
                <a:t>Activiteiten</a:t>
              </a:r>
            </a:p>
          </p:txBody>
        </p:sp>
      </p:grpSp>
      <p:sp>
        <p:nvSpPr>
          <p:cNvPr id="16405" name="Freeform 63">
            <a:extLst>
              <a:ext uri="{FF2B5EF4-FFF2-40B4-BE49-F238E27FC236}">
                <a16:creationId xmlns:a16="http://schemas.microsoft.com/office/drawing/2014/main" id="{D6C8D272-BE69-1343-AA02-5CF6E981B0D9}"/>
              </a:ext>
            </a:extLst>
          </p:cNvPr>
          <p:cNvSpPr>
            <a:spLocks noChangeAspect="1" noEditPoints="1"/>
          </p:cNvSpPr>
          <p:nvPr/>
        </p:nvSpPr>
        <p:spPr bwMode="gray">
          <a:xfrm>
            <a:off x="11941010" y="171750"/>
            <a:ext cx="370357" cy="373344"/>
          </a:xfrm>
          <a:custGeom>
            <a:avLst/>
            <a:gdLst>
              <a:gd name="T0" fmla="*/ 0 w 100"/>
              <a:gd name="T1" fmla="*/ 2147483646 h 100"/>
              <a:gd name="T2" fmla="*/ 2147483646 w 100"/>
              <a:gd name="T3" fmla="*/ 2147483646 h 100"/>
              <a:gd name="T4" fmla="*/ 2147483646 w 100"/>
              <a:gd name="T5" fmla="*/ 2147483646 h 100"/>
              <a:gd name="T6" fmla="*/ 2147483646 w 100"/>
              <a:gd name="T7" fmla="*/ 2147483646 h 100"/>
              <a:gd name="T8" fmla="*/ 2147483646 w 100"/>
              <a:gd name="T9" fmla="*/ 2147483646 h 100"/>
              <a:gd name="T10" fmla="*/ 2147483646 w 100"/>
              <a:gd name="T11" fmla="*/ 2147483646 h 100"/>
              <a:gd name="T12" fmla="*/ 2147483646 w 100"/>
              <a:gd name="T13" fmla="*/ 2147483646 h 100"/>
              <a:gd name="T14" fmla="*/ 2147483646 w 100"/>
              <a:gd name="T15" fmla="*/ 2147483646 h 100"/>
              <a:gd name="T16" fmla="*/ 2147483646 w 100"/>
              <a:gd name="T17" fmla="*/ 2147483646 h 100"/>
              <a:gd name="T18" fmla="*/ 2147483646 w 100"/>
              <a:gd name="T19" fmla="*/ 2147483646 h 100"/>
              <a:gd name="T20" fmla="*/ 2147483646 w 100"/>
              <a:gd name="T21" fmla="*/ 2147483646 h 100"/>
              <a:gd name="T22" fmla="*/ 2147483646 w 100"/>
              <a:gd name="T23" fmla="*/ 2147483646 h 100"/>
              <a:gd name="T24" fmla="*/ 2147483646 w 100"/>
              <a:gd name="T25" fmla="*/ 2147483646 h 100"/>
              <a:gd name="T26" fmla="*/ 2147483646 w 100"/>
              <a:gd name="T27" fmla="*/ 2147483646 h 100"/>
              <a:gd name="T28" fmla="*/ 2147483646 w 100"/>
              <a:gd name="T29" fmla="*/ 2147483646 h 100"/>
              <a:gd name="T30" fmla="*/ 2147483646 w 100"/>
              <a:gd name="T31" fmla="*/ 2147483646 h 100"/>
              <a:gd name="T32" fmla="*/ 2147483646 w 100"/>
              <a:gd name="T33" fmla="*/ 2147483646 h 100"/>
              <a:gd name="T34" fmla="*/ 2147483646 w 100"/>
              <a:gd name="T35" fmla="*/ 2147483646 h 100"/>
              <a:gd name="T36" fmla="*/ 2147483646 w 100"/>
              <a:gd name="T37" fmla="*/ 2147483646 h 100"/>
              <a:gd name="T38" fmla="*/ 2147483646 w 100"/>
              <a:gd name="T39" fmla="*/ 2147483646 h 100"/>
              <a:gd name="T40" fmla="*/ 2147483646 w 100"/>
              <a:gd name="T41" fmla="*/ 2147483646 h 100"/>
              <a:gd name="T42" fmla="*/ 2147483646 w 100"/>
              <a:gd name="T43" fmla="*/ 2147483646 h 100"/>
              <a:gd name="T44" fmla="*/ 2147483646 w 100"/>
              <a:gd name="T45" fmla="*/ 2147483646 h 100"/>
              <a:gd name="T46" fmla="*/ 2147483646 w 100"/>
              <a:gd name="T47" fmla="*/ 2147483646 h 100"/>
              <a:gd name="T48" fmla="*/ 2147483646 w 100"/>
              <a:gd name="T49" fmla="*/ 2147483646 h 100"/>
              <a:gd name="T50" fmla="*/ 2147483646 w 100"/>
              <a:gd name="T51" fmla="*/ 2147483646 h 100"/>
              <a:gd name="T52" fmla="*/ 2147483646 w 100"/>
              <a:gd name="T53" fmla="*/ 2147483646 h 100"/>
              <a:gd name="T54" fmla="*/ 2147483646 w 100"/>
              <a:gd name="T55" fmla="*/ 2147483646 h 100"/>
              <a:gd name="T56" fmla="*/ 2147483646 w 100"/>
              <a:gd name="T57" fmla="*/ 2147483646 h 100"/>
              <a:gd name="T58" fmla="*/ 2147483646 w 100"/>
              <a:gd name="T59" fmla="*/ 2147483646 h 100"/>
              <a:gd name="T60" fmla="*/ 2147483646 w 100"/>
              <a:gd name="T61" fmla="*/ 2147483646 h 100"/>
              <a:gd name="T62" fmla="*/ 2147483646 w 100"/>
              <a:gd name="T63" fmla="*/ 2147483646 h 100"/>
              <a:gd name="T64" fmla="*/ 2147483646 w 100"/>
              <a:gd name="T65" fmla="*/ 2147483646 h 100"/>
              <a:gd name="T66" fmla="*/ 2147483646 w 100"/>
              <a:gd name="T67" fmla="*/ 2147483646 h 100"/>
              <a:gd name="T68" fmla="*/ 2147483646 w 100"/>
              <a:gd name="T69" fmla="*/ 2147483646 h 100"/>
              <a:gd name="T70" fmla="*/ 2147483646 w 100"/>
              <a:gd name="T71" fmla="*/ 2147483646 h 100"/>
              <a:gd name="T72" fmla="*/ 2147483646 w 100"/>
              <a:gd name="T73" fmla="*/ 2147483646 h 100"/>
              <a:gd name="T74" fmla="*/ 2147483646 w 100"/>
              <a:gd name="T75" fmla="*/ 2147483646 h 1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100">
                <a:moveTo>
                  <a:pt x="50" y="0"/>
                </a:moveTo>
                <a:cubicBezTo>
                  <a:pt x="22" y="0"/>
                  <a:pt x="0" y="23"/>
                  <a:pt x="0" y="50"/>
                </a:cubicBezTo>
                <a:cubicBezTo>
                  <a:pt x="0" y="77"/>
                  <a:pt x="22" y="100"/>
                  <a:pt x="50" y="100"/>
                </a:cubicBezTo>
                <a:cubicBezTo>
                  <a:pt x="77" y="100"/>
                  <a:pt x="100" y="77"/>
                  <a:pt x="100" y="50"/>
                </a:cubicBezTo>
                <a:cubicBezTo>
                  <a:pt x="100" y="23"/>
                  <a:pt x="77" y="0"/>
                  <a:pt x="50" y="0"/>
                </a:cubicBezTo>
                <a:close/>
                <a:moveTo>
                  <a:pt x="95" y="55"/>
                </a:moveTo>
                <a:cubicBezTo>
                  <a:pt x="87" y="55"/>
                  <a:pt x="87" y="55"/>
                  <a:pt x="87" y="55"/>
                </a:cubicBezTo>
                <a:cubicBezTo>
                  <a:pt x="87" y="45"/>
                  <a:pt x="87" y="45"/>
                  <a:pt x="87" y="45"/>
                </a:cubicBezTo>
                <a:cubicBezTo>
                  <a:pt x="95" y="45"/>
                  <a:pt x="95" y="45"/>
                  <a:pt x="95" y="45"/>
                </a:cubicBezTo>
                <a:lnTo>
                  <a:pt x="95" y="55"/>
                </a:lnTo>
                <a:close/>
                <a:moveTo>
                  <a:pt x="88" y="25"/>
                </a:moveTo>
                <a:cubicBezTo>
                  <a:pt x="90" y="29"/>
                  <a:pt x="90" y="29"/>
                  <a:pt x="90" y="29"/>
                </a:cubicBezTo>
                <a:cubicBezTo>
                  <a:pt x="83" y="34"/>
                  <a:pt x="83" y="34"/>
                  <a:pt x="83" y="34"/>
                </a:cubicBezTo>
                <a:cubicBezTo>
                  <a:pt x="81" y="30"/>
                  <a:pt x="81" y="30"/>
                  <a:pt x="81" y="30"/>
                </a:cubicBezTo>
                <a:lnTo>
                  <a:pt x="88" y="25"/>
                </a:lnTo>
                <a:close/>
                <a:moveTo>
                  <a:pt x="45" y="5"/>
                </a:moveTo>
                <a:cubicBezTo>
                  <a:pt x="54" y="5"/>
                  <a:pt x="54" y="5"/>
                  <a:pt x="54" y="5"/>
                </a:cubicBezTo>
                <a:cubicBezTo>
                  <a:pt x="54" y="13"/>
                  <a:pt x="54" y="13"/>
                  <a:pt x="54" y="13"/>
                </a:cubicBezTo>
                <a:cubicBezTo>
                  <a:pt x="45" y="13"/>
                  <a:pt x="45" y="13"/>
                  <a:pt x="45" y="13"/>
                </a:cubicBezTo>
                <a:lnTo>
                  <a:pt x="45" y="5"/>
                </a:lnTo>
                <a:close/>
                <a:moveTo>
                  <a:pt x="5" y="45"/>
                </a:moveTo>
                <a:cubicBezTo>
                  <a:pt x="13" y="45"/>
                  <a:pt x="13" y="45"/>
                  <a:pt x="13" y="45"/>
                </a:cubicBezTo>
                <a:cubicBezTo>
                  <a:pt x="13" y="54"/>
                  <a:pt x="13" y="54"/>
                  <a:pt x="13" y="54"/>
                </a:cubicBezTo>
                <a:cubicBezTo>
                  <a:pt x="5" y="54"/>
                  <a:pt x="5" y="54"/>
                  <a:pt x="5" y="54"/>
                </a:cubicBezTo>
                <a:lnTo>
                  <a:pt x="5" y="45"/>
                </a:lnTo>
                <a:close/>
                <a:moveTo>
                  <a:pt x="12" y="74"/>
                </a:moveTo>
                <a:cubicBezTo>
                  <a:pt x="9" y="70"/>
                  <a:pt x="9" y="70"/>
                  <a:pt x="9" y="70"/>
                </a:cubicBezTo>
                <a:cubicBezTo>
                  <a:pt x="17" y="66"/>
                  <a:pt x="17" y="66"/>
                  <a:pt x="17" y="66"/>
                </a:cubicBezTo>
                <a:cubicBezTo>
                  <a:pt x="19" y="70"/>
                  <a:pt x="19" y="70"/>
                  <a:pt x="19" y="70"/>
                </a:cubicBezTo>
                <a:lnTo>
                  <a:pt x="12" y="74"/>
                </a:lnTo>
                <a:close/>
                <a:moveTo>
                  <a:pt x="17" y="33"/>
                </a:moveTo>
                <a:cubicBezTo>
                  <a:pt x="10" y="29"/>
                  <a:pt x="10" y="29"/>
                  <a:pt x="10" y="29"/>
                </a:cubicBezTo>
                <a:cubicBezTo>
                  <a:pt x="12" y="25"/>
                  <a:pt x="12" y="25"/>
                  <a:pt x="12" y="25"/>
                </a:cubicBezTo>
                <a:cubicBezTo>
                  <a:pt x="19" y="29"/>
                  <a:pt x="19" y="29"/>
                  <a:pt x="19" y="29"/>
                </a:cubicBezTo>
                <a:lnTo>
                  <a:pt x="17" y="33"/>
                </a:lnTo>
                <a:close/>
                <a:moveTo>
                  <a:pt x="29" y="90"/>
                </a:moveTo>
                <a:cubicBezTo>
                  <a:pt x="25" y="88"/>
                  <a:pt x="25" y="88"/>
                  <a:pt x="25" y="88"/>
                </a:cubicBezTo>
                <a:cubicBezTo>
                  <a:pt x="29" y="81"/>
                  <a:pt x="29" y="81"/>
                  <a:pt x="29" y="81"/>
                </a:cubicBezTo>
                <a:cubicBezTo>
                  <a:pt x="33" y="83"/>
                  <a:pt x="33" y="83"/>
                  <a:pt x="33" y="83"/>
                </a:cubicBezTo>
                <a:lnTo>
                  <a:pt x="29" y="90"/>
                </a:lnTo>
                <a:close/>
                <a:moveTo>
                  <a:pt x="29" y="19"/>
                </a:moveTo>
                <a:cubicBezTo>
                  <a:pt x="25" y="12"/>
                  <a:pt x="25" y="12"/>
                  <a:pt x="25" y="12"/>
                </a:cubicBezTo>
                <a:cubicBezTo>
                  <a:pt x="29" y="10"/>
                  <a:pt x="29" y="10"/>
                  <a:pt x="29" y="10"/>
                </a:cubicBezTo>
                <a:cubicBezTo>
                  <a:pt x="33" y="17"/>
                  <a:pt x="33" y="17"/>
                  <a:pt x="33" y="17"/>
                </a:cubicBezTo>
                <a:lnTo>
                  <a:pt x="29" y="19"/>
                </a:lnTo>
                <a:close/>
                <a:moveTo>
                  <a:pt x="50" y="45"/>
                </a:moveTo>
                <a:cubicBezTo>
                  <a:pt x="50" y="45"/>
                  <a:pt x="50" y="45"/>
                  <a:pt x="50" y="45"/>
                </a:cubicBezTo>
                <a:cubicBezTo>
                  <a:pt x="73" y="18"/>
                  <a:pt x="73" y="18"/>
                  <a:pt x="73" y="18"/>
                </a:cubicBezTo>
                <a:cubicBezTo>
                  <a:pt x="54" y="47"/>
                  <a:pt x="54" y="47"/>
                  <a:pt x="54" y="47"/>
                </a:cubicBezTo>
                <a:cubicBezTo>
                  <a:pt x="55" y="48"/>
                  <a:pt x="55" y="49"/>
                  <a:pt x="55" y="50"/>
                </a:cubicBezTo>
                <a:cubicBezTo>
                  <a:pt x="55" y="51"/>
                  <a:pt x="55" y="51"/>
                  <a:pt x="55" y="51"/>
                </a:cubicBezTo>
                <a:cubicBezTo>
                  <a:pt x="74" y="69"/>
                  <a:pt x="74" y="69"/>
                  <a:pt x="74" y="69"/>
                </a:cubicBezTo>
                <a:cubicBezTo>
                  <a:pt x="52" y="55"/>
                  <a:pt x="52" y="55"/>
                  <a:pt x="52" y="55"/>
                </a:cubicBezTo>
                <a:cubicBezTo>
                  <a:pt x="52" y="55"/>
                  <a:pt x="51" y="55"/>
                  <a:pt x="50" y="55"/>
                </a:cubicBezTo>
                <a:cubicBezTo>
                  <a:pt x="47" y="55"/>
                  <a:pt x="44" y="53"/>
                  <a:pt x="44" y="50"/>
                </a:cubicBezTo>
                <a:cubicBezTo>
                  <a:pt x="44" y="47"/>
                  <a:pt x="47" y="45"/>
                  <a:pt x="50" y="45"/>
                </a:cubicBezTo>
                <a:close/>
                <a:moveTo>
                  <a:pt x="45" y="95"/>
                </a:moveTo>
                <a:cubicBezTo>
                  <a:pt x="45" y="87"/>
                  <a:pt x="45" y="87"/>
                  <a:pt x="45" y="87"/>
                </a:cubicBezTo>
                <a:cubicBezTo>
                  <a:pt x="54" y="87"/>
                  <a:pt x="54" y="87"/>
                  <a:pt x="54" y="87"/>
                </a:cubicBezTo>
                <a:cubicBezTo>
                  <a:pt x="54" y="95"/>
                  <a:pt x="54" y="95"/>
                  <a:pt x="54" y="95"/>
                </a:cubicBezTo>
                <a:lnTo>
                  <a:pt x="45" y="95"/>
                </a:lnTo>
                <a:close/>
                <a:moveTo>
                  <a:pt x="70" y="90"/>
                </a:moveTo>
                <a:cubicBezTo>
                  <a:pt x="66" y="83"/>
                  <a:pt x="66" y="83"/>
                  <a:pt x="66" y="83"/>
                </a:cubicBezTo>
                <a:cubicBezTo>
                  <a:pt x="70" y="81"/>
                  <a:pt x="70" y="81"/>
                  <a:pt x="70" y="81"/>
                </a:cubicBezTo>
                <a:cubicBezTo>
                  <a:pt x="74" y="88"/>
                  <a:pt x="74" y="88"/>
                  <a:pt x="74" y="88"/>
                </a:cubicBezTo>
                <a:lnTo>
                  <a:pt x="70" y="90"/>
                </a:lnTo>
                <a:close/>
                <a:moveTo>
                  <a:pt x="70" y="19"/>
                </a:moveTo>
                <a:cubicBezTo>
                  <a:pt x="66" y="17"/>
                  <a:pt x="66" y="17"/>
                  <a:pt x="66" y="17"/>
                </a:cubicBezTo>
                <a:cubicBezTo>
                  <a:pt x="70" y="10"/>
                  <a:pt x="70" y="10"/>
                  <a:pt x="70" y="10"/>
                </a:cubicBezTo>
                <a:cubicBezTo>
                  <a:pt x="74" y="12"/>
                  <a:pt x="74" y="12"/>
                  <a:pt x="74" y="12"/>
                </a:cubicBezTo>
                <a:lnTo>
                  <a:pt x="70" y="19"/>
                </a:lnTo>
                <a:close/>
                <a:moveTo>
                  <a:pt x="88" y="75"/>
                </a:moveTo>
                <a:cubicBezTo>
                  <a:pt x="81" y="71"/>
                  <a:pt x="81" y="71"/>
                  <a:pt x="81" y="71"/>
                </a:cubicBezTo>
                <a:cubicBezTo>
                  <a:pt x="83" y="67"/>
                  <a:pt x="83" y="67"/>
                  <a:pt x="83" y="67"/>
                </a:cubicBezTo>
                <a:cubicBezTo>
                  <a:pt x="90" y="71"/>
                  <a:pt x="90" y="71"/>
                  <a:pt x="90" y="71"/>
                </a:cubicBezTo>
                <a:lnTo>
                  <a:pt x="88" y="75"/>
                </a:lnTo>
                <a:close/>
              </a:path>
            </a:pathLst>
          </a:custGeom>
          <a:solidFill>
            <a:srgbClr val="002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40" name="Tekstvak 39">
            <a:extLst>
              <a:ext uri="{FF2B5EF4-FFF2-40B4-BE49-F238E27FC236}">
                <a16:creationId xmlns:a16="http://schemas.microsoft.com/office/drawing/2014/main" id="{B5DD5C87-0B15-344C-A732-9CEF2D2B94C1}"/>
              </a:ext>
            </a:extLst>
          </p:cNvPr>
          <p:cNvSpPr txBox="1"/>
          <p:nvPr/>
        </p:nvSpPr>
        <p:spPr>
          <a:xfrm>
            <a:off x="12348224" y="159233"/>
            <a:ext cx="908050" cy="415925"/>
          </a:xfrm>
          <a:prstGeom prst="rect">
            <a:avLst/>
          </a:prstGeom>
          <a:noFill/>
        </p:spPr>
        <p:txBody>
          <a:bodyPr wrap="none">
            <a:spAutoFit/>
          </a:bodyPr>
          <a:lstStyle/>
          <a:p>
            <a:pPr>
              <a:defRPr/>
            </a:pPr>
            <a:r>
              <a:rPr lang="nl-NL" sz="1050" dirty="0">
                <a:solidFill>
                  <a:srgbClr val="00B050"/>
                </a:solidFill>
              </a:rPr>
              <a:t>Doorlooptijd</a:t>
            </a:r>
          </a:p>
          <a:p>
            <a:pPr>
              <a:defRPr/>
            </a:pPr>
            <a:r>
              <a:rPr lang="nl-NL" sz="1050" dirty="0">
                <a:solidFill>
                  <a:srgbClr val="00B050"/>
                </a:solidFill>
              </a:rPr>
              <a:t>8 weken</a:t>
            </a:r>
          </a:p>
        </p:txBody>
      </p:sp>
      <p:sp>
        <p:nvSpPr>
          <p:cNvPr id="16391" name="TextBox 49">
            <a:extLst>
              <a:ext uri="{FF2B5EF4-FFF2-40B4-BE49-F238E27FC236}">
                <a16:creationId xmlns:a16="http://schemas.microsoft.com/office/drawing/2014/main" id="{416468C0-712E-B74E-8F43-4533F6C0ADDD}"/>
              </a:ext>
            </a:extLst>
          </p:cNvPr>
          <p:cNvSpPr txBox="1">
            <a:spLocks noChangeArrowheads="1"/>
          </p:cNvSpPr>
          <p:nvPr/>
        </p:nvSpPr>
        <p:spPr bwMode="auto">
          <a:xfrm>
            <a:off x="10233691" y="8511235"/>
            <a:ext cx="2924020" cy="255522"/>
          </a:xfrm>
          <a:prstGeom prst="rect">
            <a:avLst/>
          </a:prstGeom>
          <a:solidFill>
            <a:schemeClr val="bg1"/>
          </a:solidFill>
          <a:ln>
            <a:noFill/>
          </a:ln>
        </p:spPr>
        <p:txBody>
          <a:bodyPr wrap="square">
            <a:spAutoFit/>
          </a:bodyPr>
          <a:lstStyle/>
          <a:p>
            <a:pPr algn="r" eaLnBrk="1" hangingPunct="1"/>
            <a:r>
              <a:rPr lang="nl-NL" altLang="nl-NL" sz="1000" b="1" dirty="0">
                <a:solidFill>
                  <a:srgbClr val="002060"/>
                </a:solidFill>
              </a:rPr>
              <a:t>Effecten van de Omgevingswet op dit proces</a:t>
            </a:r>
          </a:p>
        </p:txBody>
      </p:sp>
      <p:sp>
        <p:nvSpPr>
          <p:cNvPr id="38" name="Tekstvak 1">
            <a:extLst>
              <a:ext uri="{FF2B5EF4-FFF2-40B4-BE49-F238E27FC236}">
                <a16:creationId xmlns:a16="http://schemas.microsoft.com/office/drawing/2014/main" id="{E964798E-2595-45C5-9922-D192B75C2D23}"/>
              </a:ext>
            </a:extLst>
          </p:cNvPr>
          <p:cNvSpPr txBox="1">
            <a:spLocks noChangeArrowheads="1"/>
          </p:cNvSpPr>
          <p:nvPr/>
        </p:nvSpPr>
        <p:spPr bwMode="auto">
          <a:xfrm rot="16200000">
            <a:off x="10881410" y="5094288"/>
            <a:ext cx="4991076" cy="184666"/>
          </a:xfrm>
          <a:prstGeom prst="rect">
            <a:avLst/>
          </a:prstGeom>
          <a:solidFill>
            <a:schemeClr val="bg1"/>
          </a:solidFill>
          <a:ln w="12700">
            <a:noFill/>
          </a:ln>
        </p:spPr>
        <p:txBody>
          <a:bodyPr wrap="square">
            <a:spAutoFit/>
          </a:bodyPr>
          <a:lstStyle/>
          <a:p>
            <a:pPr algn="ctr"/>
            <a:r>
              <a:rPr lang="nl-NL" altLang="nl-NL" sz="600" dirty="0">
                <a:hlinkClick r:id="rId4"/>
              </a:rPr>
              <a:t>www.gemmaonline.nl/index.php/Bedrijfsprocessen_omgevingswet</a:t>
            </a:r>
            <a:r>
              <a:rPr lang="nl-NL" altLang="nl-NL" sz="600" dirty="0"/>
              <a:t> </a:t>
            </a:r>
            <a:r>
              <a:rPr lang="nl-NL" altLang="nl-NL" sz="600" dirty="0">
                <a:solidFill>
                  <a:srgbClr val="00B050"/>
                </a:solidFill>
              </a:rPr>
              <a:t>Groene tekst: </a:t>
            </a:r>
            <a:r>
              <a:rPr lang="nl-NL" altLang="nl-NL" sz="600" dirty="0"/>
              <a:t>betekent effect van de Omgevingswet op dit onderdeel</a:t>
            </a:r>
          </a:p>
        </p:txBody>
      </p:sp>
      <p:grpSp>
        <p:nvGrpSpPr>
          <p:cNvPr id="41" name="Groep 7">
            <a:extLst>
              <a:ext uri="{FF2B5EF4-FFF2-40B4-BE49-F238E27FC236}">
                <a16:creationId xmlns:a16="http://schemas.microsoft.com/office/drawing/2014/main" id="{869E6BFC-B191-41C0-920B-2DDB3974CE46}"/>
              </a:ext>
            </a:extLst>
          </p:cNvPr>
          <p:cNvGrpSpPr>
            <a:grpSpLocks/>
          </p:cNvGrpSpPr>
          <p:nvPr/>
        </p:nvGrpSpPr>
        <p:grpSpPr bwMode="auto">
          <a:xfrm>
            <a:off x="50481" y="2016007"/>
            <a:ext cx="864661" cy="566009"/>
            <a:chOff x="178047" y="3627061"/>
            <a:chExt cx="1170130" cy="769804"/>
          </a:xfrm>
        </p:grpSpPr>
        <p:sp>
          <p:nvSpPr>
            <p:cNvPr id="42" name="TextBox 49">
              <a:extLst>
                <a:ext uri="{FF2B5EF4-FFF2-40B4-BE49-F238E27FC236}">
                  <a16:creationId xmlns:a16="http://schemas.microsoft.com/office/drawing/2014/main" id="{E1BA35F6-23B0-466E-9BF2-46FA63DBC773}"/>
                </a:ext>
              </a:extLst>
            </p:cNvPr>
            <p:cNvSpPr txBox="1">
              <a:spLocks noChangeArrowheads="1"/>
            </p:cNvSpPr>
            <p:nvPr/>
          </p:nvSpPr>
          <p:spPr bwMode="auto">
            <a:xfrm>
              <a:off x="178047" y="3852693"/>
              <a:ext cx="1170130" cy="54417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dirty="0">
                  <a:solidFill>
                    <a:srgbClr val="00B0F0"/>
                  </a:solidFill>
                </a:rPr>
                <a:t>Proces-stappen</a:t>
              </a:r>
            </a:p>
          </p:txBody>
        </p:sp>
        <p:sp>
          <p:nvSpPr>
            <p:cNvPr id="43" name="Freeform 34">
              <a:extLst>
                <a:ext uri="{FF2B5EF4-FFF2-40B4-BE49-F238E27FC236}">
                  <a16:creationId xmlns:a16="http://schemas.microsoft.com/office/drawing/2014/main" id="{85F30934-F09E-46F8-8CD3-CCD5966737A9}"/>
                </a:ext>
              </a:extLst>
            </p:cNvPr>
            <p:cNvSpPr>
              <a:spLocks noChangeAspect="1" noEditPoints="1"/>
            </p:cNvSpPr>
            <p:nvPr/>
          </p:nvSpPr>
          <p:spPr bwMode="gray">
            <a:xfrm>
              <a:off x="504553" y="3627061"/>
              <a:ext cx="445462" cy="339565"/>
            </a:xfrm>
            <a:custGeom>
              <a:avLst/>
              <a:gdLst>
                <a:gd name="T0" fmla="*/ 2147483646 w 104"/>
                <a:gd name="T1" fmla="*/ 2147483646 h 79"/>
                <a:gd name="T2" fmla="*/ 2147483646 w 104"/>
                <a:gd name="T3" fmla="*/ 2147483646 h 79"/>
                <a:gd name="T4" fmla="*/ 2147483646 w 104"/>
                <a:gd name="T5" fmla="*/ 2147483646 h 79"/>
                <a:gd name="T6" fmla="*/ 2147483646 w 104"/>
                <a:gd name="T7" fmla="*/ 2147483646 h 79"/>
                <a:gd name="T8" fmla="*/ 2147483646 w 104"/>
                <a:gd name="T9" fmla="*/ 2147483646 h 79"/>
                <a:gd name="T10" fmla="*/ 2147483646 w 104"/>
                <a:gd name="T11" fmla="*/ 2147483646 h 79"/>
                <a:gd name="T12" fmla="*/ 2147483646 w 104"/>
                <a:gd name="T13" fmla="*/ 2147483646 h 79"/>
                <a:gd name="T14" fmla="*/ 2147483646 w 104"/>
                <a:gd name="T15" fmla="*/ 2147483646 h 79"/>
                <a:gd name="T16" fmla="*/ 2147483646 w 104"/>
                <a:gd name="T17" fmla="*/ 2147483646 h 79"/>
                <a:gd name="T18" fmla="*/ 2147483646 w 104"/>
                <a:gd name="T19" fmla="*/ 2147483646 h 79"/>
                <a:gd name="T20" fmla="*/ 2147483646 w 104"/>
                <a:gd name="T21" fmla="*/ 2147483646 h 79"/>
                <a:gd name="T22" fmla="*/ 2147483646 w 104"/>
                <a:gd name="T23" fmla="*/ 2147483646 h 79"/>
                <a:gd name="T24" fmla="*/ 2147483646 w 104"/>
                <a:gd name="T25" fmla="*/ 2147483646 h 79"/>
                <a:gd name="T26" fmla="*/ 2147483646 w 104"/>
                <a:gd name="T27" fmla="*/ 2147483646 h 79"/>
                <a:gd name="T28" fmla="*/ 2147483646 w 104"/>
                <a:gd name="T29" fmla="*/ 2147483646 h 79"/>
                <a:gd name="T30" fmla="*/ 0 w 104"/>
                <a:gd name="T31" fmla="*/ 2147483646 h 79"/>
                <a:gd name="T32" fmla="*/ 2147483646 w 104"/>
                <a:gd name="T33" fmla="*/ 2147483646 h 79"/>
                <a:gd name="T34" fmla="*/ 2147483646 w 104"/>
                <a:gd name="T35" fmla="*/ 2147483646 h 79"/>
                <a:gd name="T36" fmla="*/ 2147483646 w 104"/>
                <a:gd name="T37" fmla="*/ 2147483646 h 79"/>
                <a:gd name="T38" fmla="*/ 2147483646 w 104"/>
                <a:gd name="T39" fmla="*/ 2147483646 h 79"/>
                <a:gd name="T40" fmla="*/ 2147483646 w 104"/>
                <a:gd name="T41" fmla="*/ 2147483646 h 79"/>
                <a:gd name="T42" fmla="*/ 2147483646 w 104"/>
                <a:gd name="T43" fmla="*/ 2147483646 h 79"/>
                <a:gd name="T44" fmla="*/ 2147483646 w 104"/>
                <a:gd name="T45" fmla="*/ 2147483646 h 79"/>
                <a:gd name="T46" fmla="*/ 2147483646 w 104"/>
                <a:gd name="T47" fmla="*/ 2147483646 h 79"/>
                <a:gd name="T48" fmla="*/ 2147483646 w 104"/>
                <a:gd name="T49" fmla="*/ 2147483646 h 79"/>
                <a:gd name="T50" fmla="*/ 2147483646 w 104"/>
                <a:gd name="T51" fmla="*/ 2147483646 h 79"/>
                <a:gd name="T52" fmla="*/ 2147483646 w 104"/>
                <a:gd name="T53" fmla="*/ 2147483646 h 79"/>
                <a:gd name="T54" fmla="*/ 2147483646 w 104"/>
                <a:gd name="T55" fmla="*/ 2147483646 h 79"/>
                <a:gd name="T56" fmla="*/ 2147483646 w 104"/>
                <a:gd name="T57" fmla="*/ 2147483646 h 79"/>
                <a:gd name="T58" fmla="*/ 2147483646 w 104"/>
                <a:gd name="T59" fmla="*/ 2147483646 h 79"/>
                <a:gd name="T60" fmla="*/ 2147483646 w 104"/>
                <a:gd name="T61" fmla="*/ 2147483646 h 79"/>
                <a:gd name="T62" fmla="*/ 2147483646 w 104"/>
                <a:gd name="T63" fmla="*/ 2147483646 h 79"/>
                <a:gd name="T64" fmla="*/ 2147483646 w 104"/>
                <a:gd name="T65" fmla="*/ 2147483646 h 79"/>
                <a:gd name="T66" fmla="*/ 2147483646 w 104"/>
                <a:gd name="T67" fmla="*/ 2147483646 h 79"/>
                <a:gd name="T68" fmla="*/ 2147483646 w 104"/>
                <a:gd name="T69" fmla="*/ 2147483646 h 79"/>
                <a:gd name="T70" fmla="*/ 2147483646 w 104"/>
                <a:gd name="T71" fmla="*/ 2147483646 h 79"/>
                <a:gd name="T72" fmla="*/ 2147483646 w 104"/>
                <a:gd name="T73" fmla="*/ 2147483646 h 79"/>
                <a:gd name="T74" fmla="*/ 2147483646 w 104"/>
                <a:gd name="T75" fmla="*/ 2147483646 h 79"/>
                <a:gd name="T76" fmla="*/ 2147483646 w 104"/>
                <a:gd name="T77" fmla="*/ 2147483646 h 79"/>
                <a:gd name="T78" fmla="*/ 2147483646 w 104"/>
                <a:gd name="T79" fmla="*/ 2147483646 h 79"/>
                <a:gd name="T80" fmla="*/ 2147483646 w 104"/>
                <a:gd name="T81" fmla="*/ 2147483646 h 79"/>
                <a:gd name="T82" fmla="*/ 2147483646 w 104"/>
                <a:gd name="T83" fmla="*/ 2147483646 h 79"/>
                <a:gd name="T84" fmla="*/ 2147483646 w 104"/>
                <a:gd name="T85" fmla="*/ 2147483646 h 79"/>
                <a:gd name="T86" fmla="*/ 2147483646 w 104"/>
                <a:gd name="T87" fmla="*/ 2147483646 h 79"/>
                <a:gd name="T88" fmla="*/ 2147483646 w 104"/>
                <a:gd name="T89" fmla="*/ 2147483646 h 79"/>
                <a:gd name="T90" fmla="*/ 2147483646 w 104"/>
                <a:gd name="T91" fmla="*/ 2147483646 h 79"/>
                <a:gd name="T92" fmla="*/ 2147483646 w 104"/>
                <a:gd name="T93" fmla="*/ 2147483646 h 79"/>
                <a:gd name="T94" fmla="*/ 2147483646 w 104"/>
                <a:gd name="T95" fmla="*/ 2147483646 h 79"/>
                <a:gd name="T96" fmla="*/ 2147483646 w 104"/>
                <a:gd name="T97" fmla="*/ 2147483646 h 79"/>
                <a:gd name="T98" fmla="*/ 2147483646 w 104"/>
                <a:gd name="T99" fmla="*/ 2147483646 h 79"/>
                <a:gd name="T100" fmla="*/ 2147483646 w 104"/>
                <a:gd name="T101" fmla="*/ 2147483646 h 79"/>
                <a:gd name="T102" fmla="*/ 2147483646 w 104"/>
                <a:gd name="T103" fmla="*/ 2147483646 h 79"/>
                <a:gd name="T104" fmla="*/ 2147483646 w 104"/>
                <a:gd name="T105" fmla="*/ 2147483646 h 79"/>
                <a:gd name="T106" fmla="*/ 2147483646 w 104"/>
                <a:gd name="T107" fmla="*/ 2147483646 h 79"/>
                <a:gd name="T108" fmla="*/ 2147483646 w 104"/>
                <a:gd name="T109" fmla="*/ 2147483646 h 79"/>
                <a:gd name="T110" fmla="*/ 2147483646 w 104"/>
                <a:gd name="T111" fmla="*/ 2147483646 h 79"/>
                <a:gd name="T112" fmla="*/ 2147483646 w 104"/>
                <a:gd name="T113" fmla="*/ 2147483646 h 79"/>
                <a:gd name="T114" fmla="*/ 2147483646 w 104"/>
                <a:gd name="T115" fmla="*/ 2147483646 h 7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4" h="79">
                  <a:moveTo>
                    <a:pt x="43" y="62"/>
                  </a:moveTo>
                  <a:cubicBezTo>
                    <a:pt x="38" y="62"/>
                    <a:pt x="35" y="66"/>
                    <a:pt x="35" y="70"/>
                  </a:cubicBezTo>
                  <a:cubicBezTo>
                    <a:pt x="35" y="75"/>
                    <a:pt x="38" y="79"/>
                    <a:pt x="43" y="79"/>
                  </a:cubicBezTo>
                  <a:cubicBezTo>
                    <a:pt x="47" y="79"/>
                    <a:pt x="51" y="75"/>
                    <a:pt x="51" y="70"/>
                  </a:cubicBezTo>
                  <a:cubicBezTo>
                    <a:pt x="51" y="66"/>
                    <a:pt x="47" y="62"/>
                    <a:pt x="43" y="62"/>
                  </a:cubicBezTo>
                  <a:close/>
                  <a:moveTo>
                    <a:pt x="80" y="62"/>
                  </a:moveTo>
                  <a:cubicBezTo>
                    <a:pt x="75" y="62"/>
                    <a:pt x="72" y="66"/>
                    <a:pt x="72" y="70"/>
                  </a:cubicBezTo>
                  <a:cubicBezTo>
                    <a:pt x="72" y="75"/>
                    <a:pt x="75" y="79"/>
                    <a:pt x="80" y="79"/>
                  </a:cubicBezTo>
                  <a:cubicBezTo>
                    <a:pt x="84" y="79"/>
                    <a:pt x="88" y="75"/>
                    <a:pt x="88" y="70"/>
                  </a:cubicBezTo>
                  <a:cubicBezTo>
                    <a:pt x="88" y="66"/>
                    <a:pt x="84" y="62"/>
                    <a:pt x="80" y="62"/>
                  </a:cubicBezTo>
                  <a:close/>
                  <a:moveTo>
                    <a:pt x="92" y="49"/>
                  </a:moveTo>
                  <a:cubicBezTo>
                    <a:pt x="34" y="49"/>
                    <a:pt x="34" y="49"/>
                    <a:pt x="34" y="49"/>
                  </a:cubicBezTo>
                  <a:cubicBezTo>
                    <a:pt x="22" y="3"/>
                    <a:pt x="22" y="3"/>
                    <a:pt x="22" y="3"/>
                  </a:cubicBezTo>
                  <a:cubicBezTo>
                    <a:pt x="22" y="1"/>
                    <a:pt x="20" y="1"/>
                    <a:pt x="20" y="1"/>
                  </a:cubicBezTo>
                  <a:cubicBezTo>
                    <a:pt x="2" y="1"/>
                    <a:pt x="2" y="1"/>
                    <a:pt x="2" y="1"/>
                  </a:cubicBezTo>
                  <a:cubicBezTo>
                    <a:pt x="0" y="1"/>
                    <a:pt x="0" y="2"/>
                    <a:pt x="0" y="3"/>
                  </a:cubicBezTo>
                  <a:cubicBezTo>
                    <a:pt x="0" y="5"/>
                    <a:pt x="1" y="5"/>
                    <a:pt x="1" y="5"/>
                  </a:cubicBezTo>
                  <a:cubicBezTo>
                    <a:pt x="13" y="5"/>
                    <a:pt x="13" y="5"/>
                    <a:pt x="13" y="5"/>
                  </a:cubicBezTo>
                  <a:cubicBezTo>
                    <a:pt x="14" y="5"/>
                    <a:pt x="15" y="5"/>
                    <a:pt x="15" y="7"/>
                  </a:cubicBezTo>
                  <a:cubicBezTo>
                    <a:pt x="28" y="58"/>
                    <a:pt x="28" y="58"/>
                    <a:pt x="28" y="58"/>
                  </a:cubicBezTo>
                  <a:cubicBezTo>
                    <a:pt x="92" y="58"/>
                    <a:pt x="92" y="58"/>
                    <a:pt x="92" y="58"/>
                  </a:cubicBezTo>
                  <a:cubicBezTo>
                    <a:pt x="92" y="58"/>
                    <a:pt x="94" y="58"/>
                    <a:pt x="94" y="56"/>
                  </a:cubicBezTo>
                  <a:cubicBezTo>
                    <a:pt x="94" y="51"/>
                    <a:pt x="94" y="51"/>
                    <a:pt x="94" y="51"/>
                  </a:cubicBezTo>
                  <a:cubicBezTo>
                    <a:pt x="94" y="49"/>
                    <a:pt x="92" y="49"/>
                    <a:pt x="92" y="49"/>
                  </a:cubicBezTo>
                  <a:close/>
                  <a:moveTo>
                    <a:pt x="99" y="1"/>
                  </a:moveTo>
                  <a:cubicBezTo>
                    <a:pt x="31" y="1"/>
                    <a:pt x="31" y="1"/>
                    <a:pt x="31" y="1"/>
                  </a:cubicBezTo>
                  <a:cubicBezTo>
                    <a:pt x="31" y="1"/>
                    <a:pt x="25" y="0"/>
                    <a:pt x="28" y="8"/>
                  </a:cubicBezTo>
                  <a:cubicBezTo>
                    <a:pt x="37" y="42"/>
                    <a:pt x="37" y="42"/>
                    <a:pt x="37" y="42"/>
                  </a:cubicBezTo>
                  <a:cubicBezTo>
                    <a:pt x="37" y="42"/>
                    <a:pt x="38" y="45"/>
                    <a:pt x="41" y="45"/>
                  </a:cubicBezTo>
                  <a:cubicBezTo>
                    <a:pt x="91" y="45"/>
                    <a:pt x="91" y="45"/>
                    <a:pt x="91" y="45"/>
                  </a:cubicBezTo>
                  <a:cubicBezTo>
                    <a:pt x="91" y="45"/>
                    <a:pt x="94" y="46"/>
                    <a:pt x="95" y="40"/>
                  </a:cubicBezTo>
                  <a:cubicBezTo>
                    <a:pt x="103" y="5"/>
                    <a:pt x="103" y="5"/>
                    <a:pt x="103" y="5"/>
                  </a:cubicBezTo>
                  <a:cubicBezTo>
                    <a:pt x="103" y="5"/>
                    <a:pt x="104" y="1"/>
                    <a:pt x="99" y="1"/>
                  </a:cubicBezTo>
                  <a:close/>
                  <a:moveTo>
                    <a:pt x="38" y="14"/>
                  </a:moveTo>
                  <a:cubicBezTo>
                    <a:pt x="38" y="10"/>
                    <a:pt x="42" y="7"/>
                    <a:pt x="46" y="7"/>
                  </a:cubicBezTo>
                  <a:cubicBezTo>
                    <a:pt x="49" y="7"/>
                    <a:pt x="53" y="10"/>
                    <a:pt x="53" y="14"/>
                  </a:cubicBezTo>
                  <a:cubicBezTo>
                    <a:pt x="53" y="18"/>
                    <a:pt x="49" y="21"/>
                    <a:pt x="46" y="21"/>
                  </a:cubicBezTo>
                  <a:cubicBezTo>
                    <a:pt x="42" y="21"/>
                    <a:pt x="38" y="18"/>
                    <a:pt x="38" y="14"/>
                  </a:cubicBezTo>
                  <a:close/>
                  <a:moveTo>
                    <a:pt x="55" y="39"/>
                  </a:moveTo>
                  <a:cubicBezTo>
                    <a:pt x="52" y="39"/>
                    <a:pt x="48" y="36"/>
                    <a:pt x="48" y="32"/>
                  </a:cubicBezTo>
                  <a:cubicBezTo>
                    <a:pt x="48" y="28"/>
                    <a:pt x="52" y="25"/>
                    <a:pt x="55" y="25"/>
                  </a:cubicBezTo>
                  <a:cubicBezTo>
                    <a:pt x="59" y="25"/>
                    <a:pt x="63" y="28"/>
                    <a:pt x="63" y="32"/>
                  </a:cubicBezTo>
                  <a:cubicBezTo>
                    <a:pt x="63" y="36"/>
                    <a:pt x="59" y="39"/>
                    <a:pt x="55" y="39"/>
                  </a:cubicBezTo>
                  <a:close/>
                  <a:moveTo>
                    <a:pt x="57" y="14"/>
                  </a:moveTo>
                  <a:cubicBezTo>
                    <a:pt x="57" y="10"/>
                    <a:pt x="60" y="7"/>
                    <a:pt x="64" y="7"/>
                  </a:cubicBezTo>
                  <a:cubicBezTo>
                    <a:pt x="68" y="7"/>
                    <a:pt x="71" y="10"/>
                    <a:pt x="71" y="14"/>
                  </a:cubicBezTo>
                  <a:cubicBezTo>
                    <a:pt x="71" y="18"/>
                    <a:pt x="68" y="21"/>
                    <a:pt x="64" y="21"/>
                  </a:cubicBezTo>
                  <a:cubicBezTo>
                    <a:pt x="60" y="21"/>
                    <a:pt x="57" y="18"/>
                    <a:pt x="57" y="14"/>
                  </a:cubicBezTo>
                  <a:close/>
                  <a:moveTo>
                    <a:pt x="74" y="39"/>
                  </a:moveTo>
                  <a:cubicBezTo>
                    <a:pt x="70" y="39"/>
                    <a:pt x="67" y="36"/>
                    <a:pt x="67" y="32"/>
                  </a:cubicBezTo>
                  <a:cubicBezTo>
                    <a:pt x="67" y="28"/>
                    <a:pt x="70" y="25"/>
                    <a:pt x="74" y="25"/>
                  </a:cubicBezTo>
                  <a:cubicBezTo>
                    <a:pt x="78" y="25"/>
                    <a:pt x="81" y="28"/>
                    <a:pt x="81" y="32"/>
                  </a:cubicBezTo>
                  <a:cubicBezTo>
                    <a:pt x="81" y="36"/>
                    <a:pt x="78" y="39"/>
                    <a:pt x="74" y="39"/>
                  </a:cubicBezTo>
                  <a:close/>
                  <a:moveTo>
                    <a:pt x="83" y="21"/>
                  </a:moveTo>
                  <a:cubicBezTo>
                    <a:pt x="79" y="21"/>
                    <a:pt x="76" y="18"/>
                    <a:pt x="76" y="14"/>
                  </a:cubicBezTo>
                  <a:cubicBezTo>
                    <a:pt x="76" y="10"/>
                    <a:pt x="79" y="7"/>
                    <a:pt x="83" y="7"/>
                  </a:cubicBezTo>
                  <a:cubicBezTo>
                    <a:pt x="87" y="7"/>
                    <a:pt x="90" y="10"/>
                    <a:pt x="90" y="14"/>
                  </a:cubicBezTo>
                  <a:cubicBezTo>
                    <a:pt x="90" y="18"/>
                    <a:pt x="87" y="21"/>
                    <a:pt x="83" y="21"/>
                  </a:cubicBez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grpSp>
      <p:grpSp>
        <p:nvGrpSpPr>
          <p:cNvPr id="44" name="Groep 3">
            <a:extLst>
              <a:ext uri="{FF2B5EF4-FFF2-40B4-BE49-F238E27FC236}">
                <a16:creationId xmlns:a16="http://schemas.microsoft.com/office/drawing/2014/main" id="{E2053176-F712-4CB6-9C47-E9339B95AF00}"/>
              </a:ext>
            </a:extLst>
          </p:cNvPr>
          <p:cNvGrpSpPr>
            <a:grpSpLocks/>
          </p:cNvGrpSpPr>
          <p:nvPr/>
        </p:nvGrpSpPr>
        <p:grpSpPr bwMode="auto">
          <a:xfrm>
            <a:off x="1644" y="2556067"/>
            <a:ext cx="936625" cy="594554"/>
            <a:chOff x="190034" y="4578377"/>
            <a:chExt cx="936625" cy="595056"/>
          </a:xfrm>
        </p:grpSpPr>
        <p:sp>
          <p:nvSpPr>
            <p:cNvPr id="45" name="Freeform 29">
              <a:extLst>
                <a:ext uri="{FF2B5EF4-FFF2-40B4-BE49-F238E27FC236}">
                  <a16:creationId xmlns:a16="http://schemas.microsoft.com/office/drawing/2014/main" id="{13B2BFCB-71AB-4160-AFBA-CF8D909FAC9E}"/>
                </a:ext>
              </a:extLst>
            </p:cNvPr>
            <p:cNvSpPr>
              <a:spLocks noChangeAspect="1" noEditPoints="1"/>
            </p:cNvSpPr>
            <p:nvPr/>
          </p:nvSpPr>
          <p:spPr bwMode="gray">
            <a:xfrm>
              <a:off x="448159" y="4578377"/>
              <a:ext cx="328129" cy="326997"/>
            </a:xfrm>
            <a:custGeom>
              <a:avLst/>
              <a:gdLst>
                <a:gd name="T0" fmla="*/ 2147483646 w 880"/>
                <a:gd name="T1" fmla="*/ 0 h 878"/>
                <a:gd name="T2" fmla="*/ 2147483646 w 880"/>
                <a:gd name="T3" fmla="*/ 0 h 878"/>
                <a:gd name="T4" fmla="*/ 2147483646 w 880"/>
                <a:gd name="T5" fmla="*/ 0 h 878"/>
                <a:gd name="T6" fmla="*/ 2147483646 w 880"/>
                <a:gd name="T7" fmla="*/ 2147483646 h 878"/>
                <a:gd name="T8" fmla="*/ 2147483646 w 880"/>
                <a:gd name="T9" fmla="*/ 2147483646 h 878"/>
                <a:gd name="T10" fmla="*/ 2147483646 w 880"/>
                <a:gd name="T11" fmla="*/ 2147483646 h 878"/>
                <a:gd name="T12" fmla="*/ 2147483646 w 880"/>
                <a:gd name="T13" fmla="*/ 2147483646 h 878"/>
                <a:gd name="T14" fmla="*/ 2147483646 w 880"/>
                <a:gd name="T15" fmla="*/ 2147483646 h 878"/>
                <a:gd name="T16" fmla="*/ 2147483646 w 880"/>
                <a:gd name="T17" fmla="*/ 2147483646 h 878"/>
                <a:gd name="T18" fmla="*/ 2147483646 w 880"/>
                <a:gd name="T19" fmla="*/ 2147483646 h 878"/>
                <a:gd name="T20" fmla="*/ 2147483646 w 880"/>
                <a:gd name="T21" fmla="*/ 2147483646 h 878"/>
                <a:gd name="T22" fmla="*/ 2147483646 w 880"/>
                <a:gd name="T23" fmla="*/ 2147483646 h 878"/>
                <a:gd name="T24" fmla="*/ 2147483646 w 880"/>
                <a:gd name="T25" fmla="*/ 2147483646 h 878"/>
                <a:gd name="T26" fmla="*/ 2147483646 w 880"/>
                <a:gd name="T27" fmla="*/ 2147483646 h 878"/>
                <a:gd name="T28" fmla="*/ 2147483646 w 880"/>
                <a:gd name="T29" fmla="*/ 2147483646 h 878"/>
                <a:gd name="T30" fmla="*/ 2147483646 w 880"/>
                <a:gd name="T31" fmla="*/ 2147483646 h 878"/>
                <a:gd name="T32" fmla="*/ 2147483646 w 880"/>
                <a:gd name="T33" fmla="*/ 2147483646 h 878"/>
                <a:gd name="T34" fmla="*/ 2147483646 w 880"/>
                <a:gd name="T35" fmla="*/ 2147483646 h 878"/>
                <a:gd name="T36" fmla="*/ 2147483646 w 880"/>
                <a:gd name="T37" fmla="*/ 2147483646 h 878"/>
                <a:gd name="T38" fmla="*/ 2147483646 w 880"/>
                <a:gd name="T39" fmla="*/ 2147483646 h 878"/>
                <a:gd name="T40" fmla="*/ 2147483646 w 880"/>
                <a:gd name="T41" fmla="*/ 2147483646 h 878"/>
                <a:gd name="T42" fmla="*/ 2147483646 w 880"/>
                <a:gd name="T43" fmla="*/ 2147483646 h 878"/>
                <a:gd name="T44" fmla="*/ 2147483646 w 880"/>
                <a:gd name="T45" fmla="*/ 2147483646 h 878"/>
                <a:gd name="T46" fmla="*/ 2147483646 w 880"/>
                <a:gd name="T47" fmla="*/ 2147483646 h 878"/>
                <a:gd name="T48" fmla="*/ 2147483646 w 880"/>
                <a:gd name="T49" fmla="*/ 2147483646 h 878"/>
                <a:gd name="T50" fmla="*/ 2147483646 w 880"/>
                <a:gd name="T51" fmla="*/ 2147483646 h 878"/>
                <a:gd name="T52" fmla="*/ 2147483646 w 880"/>
                <a:gd name="T53" fmla="*/ 2147483646 h 878"/>
                <a:gd name="T54" fmla="*/ 2147483646 w 880"/>
                <a:gd name="T55" fmla="*/ 2147483646 h 878"/>
                <a:gd name="T56" fmla="*/ 2147483646 w 880"/>
                <a:gd name="T57" fmla="*/ 2147483646 h 878"/>
                <a:gd name="T58" fmla="*/ 2147483646 w 880"/>
                <a:gd name="T59" fmla="*/ 2147483646 h 878"/>
                <a:gd name="T60" fmla="*/ 2147483646 w 880"/>
                <a:gd name="T61" fmla="*/ 2147483646 h 878"/>
                <a:gd name="T62" fmla="*/ 2147483646 w 880"/>
                <a:gd name="T63" fmla="*/ 2147483646 h 878"/>
                <a:gd name="T64" fmla="*/ 2147483646 w 880"/>
                <a:gd name="T65" fmla="*/ 2147483646 h 878"/>
                <a:gd name="T66" fmla="*/ 2147483646 w 880"/>
                <a:gd name="T67" fmla="*/ 2147483646 h 878"/>
                <a:gd name="T68" fmla="*/ 2147483646 w 880"/>
                <a:gd name="T69" fmla="*/ 2147483646 h 878"/>
                <a:gd name="T70" fmla="*/ 2147483646 w 880"/>
                <a:gd name="T71" fmla="*/ 2147483646 h 878"/>
                <a:gd name="T72" fmla="*/ 2147483646 w 880"/>
                <a:gd name="T73" fmla="*/ 2147483646 h 878"/>
                <a:gd name="T74" fmla="*/ 2147483646 w 880"/>
                <a:gd name="T75" fmla="*/ 2147483646 h 878"/>
                <a:gd name="T76" fmla="*/ 2147483646 w 880"/>
                <a:gd name="T77" fmla="*/ 2147483646 h 878"/>
                <a:gd name="T78" fmla="*/ 2147483646 w 880"/>
                <a:gd name="T79" fmla="*/ 2147483646 h 878"/>
                <a:gd name="T80" fmla="*/ 2147483646 w 880"/>
                <a:gd name="T81" fmla="*/ 2147483646 h 878"/>
                <a:gd name="T82" fmla="*/ 2147483646 w 880"/>
                <a:gd name="T83" fmla="*/ 2147483646 h 878"/>
                <a:gd name="T84" fmla="*/ 2147483646 w 880"/>
                <a:gd name="T85" fmla="*/ 2147483646 h 878"/>
                <a:gd name="T86" fmla="*/ 2147483646 w 880"/>
                <a:gd name="T87" fmla="*/ 2147483646 h 878"/>
                <a:gd name="T88" fmla="*/ 2147483646 w 880"/>
                <a:gd name="T89" fmla="*/ 2147483646 h 878"/>
                <a:gd name="T90" fmla="*/ 2147483646 w 880"/>
                <a:gd name="T91" fmla="*/ 2147483646 h 878"/>
                <a:gd name="T92" fmla="*/ 2147483646 w 880"/>
                <a:gd name="T93" fmla="*/ 2147483646 h 878"/>
                <a:gd name="T94" fmla="*/ 2147483646 w 880"/>
                <a:gd name="T95" fmla="*/ 2147483646 h 878"/>
                <a:gd name="T96" fmla="*/ 2147483646 w 880"/>
                <a:gd name="T97" fmla="*/ 0 h 878"/>
                <a:gd name="T98" fmla="*/ 2147483646 w 880"/>
                <a:gd name="T99" fmla="*/ 0 h 878"/>
                <a:gd name="T100" fmla="*/ 2147483646 w 880"/>
                <a:gd name="T101" fmla="*/ 2147483646 h 878"/>
                <a:gd name="T102" fmla="*/ 2147483646 w 880"/>
                <a:gd name="T103" fmla="*/ 2147483646 h 878"/>
                <a:gd name="T104" fmla="*/ 2147483646 w 880"/>
                <a:gd name="T105" fmla="*/ 2147483646 h 878"/>
                <a:gd name="T106" fmla="*/ 2147483646 w 880"/>
                <a:gd name="T107" fmla="*/ 2147483646 h 878"/>
                <a:gd name="T108" fmla="*/ 0 w 880"/>
                <a:gd name="T109" fmla="*/ 2147483646 h 878"/>
                <a:gd name="T110" fmla="*/ 0 w 880"/>
                <a:gd name="T111" fmla="*/ 2147483646 h 878"/>
                <a:gd name="T112" fmla="*/ 2147483646 w 880"/>
                <a:gd name="T113" fmla="*/ 2147483646 h 878"/>
                <a:gd name="T114" fmla="*/ 2147483646 w 880"/>
                <a:gd name="T115" fmla="*/ 2147483646 h 87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80" h="878">
                  <a:moveTo>
                    <a:pt x="782" y="0"/>
                  </a:moveTo>
                  <a:lnTo>
                    <a:pt x="342" y="0"/>
                  </a:lnTo>
                  <a:lnTo>
                    <a:pt x="324" y="2"/>
                  </a:lnTo>
                  <a:lnTo>
                    <a:pt x="304" y="8"/>
                  </a:lnTo>
                  <a:lnTo>
                    <a:pt x="288" y="16"/>
                  </a:lnTo>
                  <a:lnTo>
                    <a:pt x="274" y="28"/>
                  </a:lnTo>
                  <a:lnTo>
                    <a:pt x="262" y="42"/>
                  </a:lnTo>
                  <a:lnTo>
                    <a:pt x="254" y="60"/>
                  </a:lnTo>
                  <a:lnTo>
                    <a:pt x="248" y="78"/>
                  </a:lnTo>
                  <a:lnTo>
                    <a:pt x="246" y="98"/>
                  </a:lnTo>
                  <a:lnTo>
                    <a:pt x="246" y="244"/>
                  </a:lnTo>
                  <a:lnTo>
                    <a:pt x="342" y="244"/>
                  </a:lnTo>
                  <a:lnTo>
                    <a:pt x="342" y="98"/>
                  </a:lnTo>
                  <a:lnTo>
                    <a:pt x="782" y="98"/>
                  </a:lnTo>
                  <a:lnTo>
                    <a:pt x="782" y="780"/>
                  </a:lnTo>
                  <a:lnTo>
                    <a:pt x="342" y="780"/>
                  </a:lnTo>
                  <a:lnTo>
                    <a:pt x="342" y="684"/>
                  </a:lnTo>
                  <a:lnTo>
                    <a:pt x="246" y="684"/>
                  </a:lnTo>
                  <a:lnTo>
                    <a:pt x="246" y="780"/>
                  </a:lnTo>
                  <a:lnTo>
                    <a:pt x="248" y="800"/>
                  </a:lnTo>
                  <a:lnTo>
                    <a:pt x="254" y="818"/>
                  </a:lnTo>
                  <a:lnTo>
                    <a:pt x="262" y="836"/>
                  </a:lnTo>
                  <a:lnTo>
                    <a:pt x="274" y="850"/>
                  </a:lnTo>
                  <a:lnTo>
                    <a:pt x="288" y="862"/>
                  </a:lnTo>
                  <a:lnTo>
                    <a:pt x="304" y="870"/>
                  </a:lnTo>
                  <a:lnTo>
                    <a:pt x="324" y="876"/>
                  </a:lnTo>
                  <a:lnTo>
                    <a:pt x="342" y="878"/>
                  </a:lnTo>
                  <a:lnTo>
                    <a:pt x="782" y="878"/>
                  </a:lnTo>
                  <a:lnTo>
                    <a:pt x="802" y="876"/>
                  </a:lnTo>
                  <a:lnTo>
                    <a:pt x="820" y="870"/>
                  </a:lnTo>
                  <a:lnTo>
                    <a:pt x="836" y="862"/>
                  </a:lnTo>
                  <a:lnTo>
                    <a:pt x="850" y="850"/>
                  </a:lnTo>
                  <a:lnTo>
                    <a:pt x="862" y="836"/>
                  </a:lnTo>
                  <a:lnTo>
                    <a:pt x="872" y="818"/>
                  </a:lnTo>
                  <a:lnTo>
                    <a:pt x="878" y="800"/>
                  </a:lnTo>
                  <a:lnTo>
                    <a:pt x="880" y="780"/>
                  </a:lnTo>
                  <a:lnTo>
                    <a:pt x="880" y="98"/>
                  </a:lnTo>
                  <a:lnTo>
                    <a:pt x="878" y="78"/>
                  </a:lnTo>
                  <a:lnTo>
                    <a:pt x="872" y="60"/>
                  </a:lnTo>
                  <a:lnTo>
                    <a:pt x="862" y="42"/>
                  </a:lnTo>
                  <a:lnTo>
                    <a:pt x="850" y="28"/>
                  </a:lnTo>
                  <a:lnTo>
                    <a:pt x="836" y="16"/>
                  </a:lnTo>
                  <a:lnTo>
                    <a:pt x="820" y="8"/>
                  </a:lnTo>
                  <a:lnTo>
                    <a:pt x="802" y="2"/>
                  </a:lnTo>
                  <a:lnTo>
                    <a:pt x="782" y="0"/>
                  </a:lnTo>
                  <a:close/>
                  <a:moveTo>
                    <a:pt x="440" y="654"/>
                  </a:moveTo>
                  <a:lnTo>
                    <a:pt x="636" y="464"/>
                  </a:lnTo>
                  <a:lnTo>
                    <a:pt x="440" y="274"/>
                  </a:lnTo>
                  <a:lnTo>
                    <a:pt x="440" y="390"/>
                  </a:lnTo>
                  <a:lnTo>
                    <a:pt x="0" y="390"/>
                  </a:lnTo>
                  <a:lnTo>
                    <a:pt x="0" y="536"/>
                  </a:lnTo>
                  <a:lnTo>
                    <a:pt x="440" y="536"/>
                  </a:lnTo>
                  <a:lnTo>
                    <a:pt x="440" y="654"/>
                  </a:lnTo>
                  <a:close/>
                </a:path>
              </a:pathLst>
            </a:custGeom>
            <a:solidFill>
              <a:srgbClr val="0027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46" name="TextBox 49">
              <a:extLst>
                <a:ext uri="{FF2B5EF4-FFF2-40B4-BE49-F238E27FC236}">
                  <a16:creationId xmlns:a16="http://schemas.microsoft.com/office/drawing/2014/main" id="{9FFDA622-E012-4DE6-AE31-493F65BA2763}"/>
                </a:ext>
              </a:extLst>
            </p:cNvPr>
            <p:cNvSpPr txBox="1">
              <a:spLocks noChangeArrowheads="1"/>
            </p:cNvSpPr>
            <p:nvPr/>
          </p:nvSpPr>
          <p:spPr bwMode="auto">
            <a:xfrm>
              <a:off x="190034" y="4927370"/>
              <a:ext cx="936625"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a:t>Input</a:t>
              </a:r>
            </a:p>
          </p:txBody>
        </p:sp>
      </p:grpSp>
      <p:sp>
        <p:nvSpPr>
          <p:cNvPr id="47" name="Tekstvak 42">
            <a:extLst>
              <a:ext uri="{FF2B5EF4-FFF2-40B4-BE49-F238E27FC236}">
                <a16:creationId xmlns:a16="http://schemas.microsoft.com/office/drawing/2014/main" id="{723D66E3-2647-4A35-97F5-0D2E45F2FDE8}"/>
              </a:ext>
            </a:extLst>
          </p:cNvPr>
          <p:cNvSpPr txBox="1">
            <a:spLocks noChangeArrowheads="1"/>
          </p:cNvSpPr>
          <p:nvPr/>
        </p:nvSpPr>
        <p:spPr bwMode="auto">
          <a:xfrm>
            <a:off x="105676" y="8727432"/>
            <a:ext cx="562751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7800" indent="-1778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marL="3141663" indent="-7651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598863" indent="-7651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4056063" indent="-7651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513263" indent="-7651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85750" lvl="0" indent="-285750">
              <a:buFont typeface="Wingdings" panose="05000000000000000000" pitchFamily="2" charset="2"/>
              <a:buChar char="§"/>
            </a:pPr>
            <a:r>
              <a:rPr lang="nl-NL" sz="900" dirty="0"/>
              <a:t>De Omgevingswet vraagt een andere manier van werken</a:t>
            </a:r>
            <a:r>
              <a:rPr lang="nl-NL" sz="900" dirty="0">
                <a:solidFill>
                  <a:srgbClr val="00B050"/>
                </a:solidFill>
              </a:rPr>
              <a:t>: integraal, in samenhang en met afstemming; van: nee, tenzij, naar: </a:t>
            </a:r>
            <a:r>
              <a:rPr lang="nl-NL" sz="900" b="1" dirty="0">
                <a:solidFill>
                  <a:srgbClr val="00B050"/>
                </a:solidFill>
              </a:rPr>
              <a:t>ja, mits</a:t>
            </a:r>
            <a:r>
              <a:rPr lang="nl-NL" sz="900" dirty="0">
                <a:solidFill>
                  <a:srgbClr val="00B050"/>
                </a:solidFill>
              </a:rPr>
              <a:t>; het vraagt om flexibiliteit met het oog op wat kan en mag</a:t>
            </a:r>
            <a:r>
              <a:rPr lang="nl-NL" sz="900" dirty="0"/>
              <a:t>;</a:t>
            </a:r>
          </a:p>
          <a:p>
            <a:pPr marL="285750" lvl="0" indent="-285750">
              <a:buFont typeface="Wingdings" panose="05000000000000000000" pitchFamily="2" charset="2"/>
              <a:buChar char="§"/>
            </a:pPr>
            <a:r>
              <a:rPr lang="nl-NL" sz="900" dirty="0">
                <a:solidFill>
                  <a:srgbClr val="00B050"/>
                </a:solidFill>
              </a:rPr>
              <a:t>Er zal vaker overleg, voor het indienen van de officiële vergunningaanvraag, plaatsvinden (omgevingsoverleg), aan de nieuwe omgevingstafel (</a:t>
            </a:r>
            <a:r>
              <a:rPr lang="nl-NL" sz="900" dirty="0" err="1">
                <a:solidFill>
                  <a:srgbClr val="00B050"/>
                </a:solidFill>
              </a:rPr>
              <a:t>ivm</a:t>
            </a:r>
            <a:r>
              <a:rPr lang="nl-NL" sz="900" dirty="0">
                <a:solidFill>
                  <a:srgbClr val="00B050"/>
                </a:solidFill>
              </a:rPr>
              <a:t> kortere doorlooptijd vergunningen);</a:t>
            </a:r>
          </a:p>
          <a:p>
            <a:pPr marL="285750" lvl="0" indent="-285750">
              <a:buFont typeface="Wingdings" panose="05000000000000000000" pitchFamily="2" charset="2"/>
              <a:buChar char="§"/>
            </a:pPr>
            <a:r>
              <a:rPr lang="nl-NL" sz="900" dirty="0">
                <a:solidFill>
                  <a:srgbClr val="00B050"/>
                </a:solidFill>
              </a:rPr>
              <a:t>Digitale aanvragen worden ingediend via het DSO; </a:t>
            </a:r>
          </a:p>
          <a:p>
            <a:pPr marL="285750" lvl="0" indent="-285750">
              <a:buFont typeface="Wingdings" panose="05000000000000000000" pitchFamily="2" charset="2"/>
              <a:buChar char="§"/>
            </a:pPr>
            <a:r>
              <a:rPr lang="nl-NL" sz="900" dirty="0">
                <a:solidFill>
                  <a:srgbClr val="00B050"/>
                </a:solidFill>
              </a:rPr>
              <a:t>Aangeven of er geparticipeerd is of niet is een aanvraagvereiste geworden</a:t>
            </a:r>
            <a:r>
              <a:rPr lang="nl-NL" sz="900" dirty="0"/>
              <a:t>; </a:t>
            </a:r>
            <a:endParaRPr lang="nl-NL" sz="900" dirty="0">
              <a:solidFill>
                <a:srgbClr val="FF0000"/>
              </a:solidFill>
            </a:endParaRPr>
          </a:p>
          <a:p>
            <a:pPr marL="285750" lvl="0" indent="-285750">
              <a:buFont typeface="Wingdings" panose="05000000000000000000" pitchFamily="2" charset="2"/>
              <a:buChar char="§"/>
            </a:pPr>
            <a:r>
              <a:rPr lang="nl-NL" sz="900" dirty="0">
                <a:solidFill>
                  <a:srgbClr val="00B050"/>
                </a:solidFill>
              </a:rPr>
              <a:t>De onlosmakelijkheid vervalt (wel verplichte </a:t>
            </a:r>
            <a:r>
              <a:rPr lang="nl-NL" sz="900" dirty="0" err="1">
                <a:solidFill>
                  <a:srgbClr val="00B050"/>
                </a:solidFill>
              </a:rPr>
              <a:t>attendering</a:t>
            </a:r>
            <a:r>
              <a:rPr lang="nl-NL" sz="900" dirty="0">
                <a:solidFill>
                  <a:srgbClr val="00B050"/>
                </a:solidFill>
              </a:rPr>
              <a:t>); </a:t>
            </a:r>
          </a:p>
          <a:p>
            <a:pPr marL="285750" indent="-285750">
              <a:buFont typeface="Wingdings" panose="05000000000000000000" pitchFamily="2" charset="2"/>
              <a:buChar char="§"/>
            </a:pPr>
            <a:r>
              <a:rPr lang="nl-NL" sz="900" dirty="0">
                <a:solidFill>
                  <a:srgbClr val="00B050"/>
                </a:solidFill>
              </a:rPr>
              <a:t>Er wordt niet meer van rechtswege vergund; </a:t>
            </a:r>
            <a:endParaRPr lang="nl-NL" altLang="nl-NL" sz="900" dirty="0">
              <a:solidFill>
                <a:srgbClr val="00B050"/>
              </a:solidFill>
            </a:endParaRPr>
          </a:p>
        </p:txBody>
      </p:sp>
      <p:sp>
        <p:nvSpPr>
          <p:cNvPr id="48" name="Tekstvak 45">
            <a:extLst>
              <a:ext uri="{FF2B5EF4-FFF2-40B4-BE49-F238E27FC236}">
                <a16:creationId xmlns:a16="http://schemas.microsoft.com/office/drawing/2014/main" id="{FCB00974-80C0-4370-8C55-7B88D79736C4}"/>
              </a:ext>
            </a:extLst>
          </p:cNvPr>
          <p:cNvSpPr txBox="1">
            <a:spLocks noChangeArrowheads="1"/>
          </p:cNvSpPr>
          <p:nvPr/>
        </p:nvSpPr>
        <p:spPr bwMode="auto">
          <a:xfrm>
            <a:off x="5594219" y="8730288"/>
            <a:ext cx="756349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7800" indent="-1778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marL="3141663" indent="-7651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598863" indent="-7651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4056063" indent="-7651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513263" indent="-7651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85750" lvl="0" indent="-285750">
              <a:buFont typeface="Wingdings" panose="05000000000000000000" pitchFamily="2" charset="2"/>
              <a:buChar char="§"/>
            </a:pPr>
            <a:r>
              <a:rPr lang="nl-NL" sz="900" dirty="0"/>
              <a:t>Voor RO zijn er straks </a:t>
            </a:r>
            <a:r>
              <a:rPr lang="nl-NL" sz="900" dirty="0">
                <a:solidFill>
                  <a:srgbClr val="00B050"/>
                </a:solidFill>
              </a:rPr>
              <a:t>2 vergunningen</a:t>
            </a:r>
            <a:r>
              <a:rPr lang="nl-NL" sz="900" dirty="0"/>
              <a:t>: de bouwtechnische en de ruimtelijke vergunning en in het kader van de </a:t>
            </a:r>
            <a:r>
              <a:rPr lang="nl-NL" sz="900" dirty="0" err="1"/>
              <a:t>Wkb</a:t>
            </a:r>
            <a:r>
              <a:rPr lang="nl-NL" sz="900" dirty="0"/>
              <a:t> </a:t>
            </a:r>
            <a:r>
              <a:rPr lang="nl-NL" sz="900" dirty="0">
                <a:solidFill>
                  <a:srgbClr val="00B050"/>
                </a:solidFill>
              </a:rPr>
              <a:t>wordt de toetsing van het bouwtechnische deel</a:t>
            </a:r>
            <a:r>
              <a:rPr lang="nl-NL" sz="900" dirty="0"/>
              <a:t> </a:t>
            </a:r>
            <a:r>
              <a:rPr lang="nl-NL" sz="900" dirty="0">
                <a:solidFill>
                  <a:srgbClr val="00B050"/>
                </a:solidFill>
              </a:rPr>
              <a:t>uitgevoerd door een externe partij (kwaliteitsborger);</a:t>
            </a:r>
          </a:p>
          <a:p>
            <a:pPr marL="285750" lvl="0" indent="-285750">
              <a:buFont typeface="Wingdings" panose="05000000000000000000" pitchFamily="2" charset="2"/>
              <a:buChar char="§"/>
            </a:pPr>
            <a:r>
              <a:rPr lang="nl-NL" sz="900" dirty="0"/>
              <a:t>Een uitgangspunt van de Omgevingswet is om zoveel mogelijk activiteiten te regelen met </a:t>
            </a:r>
            <a:r>
              <a:rPr lang="nl-NL" sz="900" dirty="0">
                <a:solidFill>
                  <a:srgbClr val="00B050"/>
                </a:solidFill>
              </a:rPr>
              <a:t>algemene regels</a:t>
            </a:r>
            <a:r>
              <a:rPr lang="nl-NL" sz="900" dirty="0"/>
              <a:t>, daarnaast zijn er nog activiteiten met </a:t>
            </a:r>
            <a:r>
              <a:rPr lang="nl-NL" sz="900" dirty="0">
                <a:solidFill>
                  <a:srgbClr val="00B050"/>
                </a:solidFill>
              </a:rPr>
              <a:t>beoordelingsregels, waarvoor een omgevingsvergunning </a:t>
            </a:r>
            <a:r>
              <a:rPr lang="nl-NL" sz="900" dirty="0"/>
              <a:t>aangevraagd moet worden; </a:t>
            </a:r>
          </a:p>
          <a:p>
            <a:pPr marL="285750" lvl="0" indent="-285750">
              <a:buFont typeface="Wingdings" panose="05000000000000000000" pitchFamily="2" charset="2"/>
              <a:buChar char="§"/>
            </a:pPr>
            <a:r>
              <a:rPr lang="nl-NL" sz="900" dirty="0"/>
              <a:t>De meeste aanvragen vallen straks onder de </a:t>
            </a:r>
            <a:r>
              <a:rPr lang="nl-NL" sz="900" dirty="0">
                <a:solidFill>
                  <a:srgbClr val="00B050"/>
                </a:solidFill>
              </a:rPr>
              <a:t>reguliere procedure </a:t>
            </a:r>
            <a:r>
              <a:rPr lang="nl-NL" sz="900" dirty="0"/>
              <a:t>van 8 weken, wat betekent dat sturing op doorlooptijden nog belangrijker gaat worden; </a:t>
            </a:r>
          </a:p>
          <a:p>
            <a:pPr marL="285750" lvl="0" indent="-285750">
              <a:buFont typeface="Wingdings" panose="05000000000000000000" pitchFamily="2" charset="2"/>
              <a:buChar char="§"/>
            </a:pPr>
            <a:r>
              <a:rPr lang="nl-NL" sz="900" dirty="0"/>
              <a:t>Voor Milieu: de </a:t>
            </a:r>
            <a:r>
              <a:rPr lang="nl-NL" sz="900" dirty="0">
                <a:solidFill>
                  <a:srgbClr val="00B050"/>
                </a:solidFill>
              </a:rPr>
              <a:t>Milieu Belastende Activiteit (MBA) </a:t>
            </a:r>
            <a:r>
              <a:rPr lang="nl-NL" sz="900" dirty="0"/>
              <a:t>is een nieuw begrip (nu inrichting); daarnaast kan er een </a:t>
            </a:r>
            <a:r>
              <a:rPr lang="nl-NL" sz="900" dirty="0">
                <a:solidFill>
                  <a:srgbClr val="00B050"/>
                </a:solidFill>
              </a:rPr>
              <a:t>vergunningplicht </a:t>
            </a:r>
            <a:r>
              <a:rPr lang="nl-NL" sz="900" dirty="0"/>
              <a:t>komen vanuit het </a:t>
            </a:r>
            <a:r>
              <a:rPr lang="nl-NL" sz="900" dirty="0">
                <a:solidFill>
                  <a:srgbClr val="00B050"/>
                </a:solidFill>
              </a:rPr>
              <a:t>omgevingsplan</a:t>
            </a:r>
            <a:r>
              <a:rPr lang="nl-NL" sz="900" dirty="0"/>
              <a:t> (naast het Bal)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ep 7">
            <a:extLst>
              <a:ext uri="{FF2B5EF4-FFF2-40B4-BE49-F238E27FC236}">
                <a16:creationId xmlns:a16="http://schemas.microsoft.com/office/drawing/2014/main" id="{C8BAF53E-A1D3-40EC-B301-25B7B5ADC5D9}"/>
              </a:ext>
            </a:extLst>
          </p:cNvPr>
          <p:cNvGrpSpPr>
            <a:grpSpLocks/>
          </p:cNvGrpSpPr>
          <p:nvPr/>
        </p:nvGrpSpPr>
        <p:grpSpPr bwMode="auto">
          <a:xfrm>
            <a:off x="-59354" y="2331042"/>
            <a:ext cx="1246188" cy="684962"/>
            <a:chOff x="-130557" y="3446446"/>
            <a:chExt cx="1992147" cy="931588"/>
          </a:xfrm>
        </p:grpSpPr>
        <p:sp>
          <p:nvSpPr>
            <p:cNvPr id="41" name="TextBox 49">
              <a:extLst>
                <a:ext uri="{FF2B5EF4-FFF2-40B4-BE49-F238E27FC236}">
                  <a16:creationId xmlns:a16="http://schemas.microsoft.com/office/drawing/2014/main" id="{C3CA073D-A054-4306-88C4-1892A74195CA}"/>
                </a:ext>
              </a:extLst>
            </p:cNvPr>
            <p:cNvSpPr txBox="1">
              <a:spLocks noChangeArrowheads="1"/>
            </p:cNvSpPr>
            <p:nvPr/>
          </p:nvSpPr>
          <p:spPr bwMode="auto">
            <a:xfrm>
              <a:off x="-130557" y="4043656"/>
              <a:ext cx="1992147" cy="33437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1000" b="1" dirty="0">
                  <a:solidFill>
                    <a:srgbClr val="00B0F0"/>
                  </a:solidFill>
                </a:rPr>
                <a:t>Processtappen</a:t>
              </a:r>
            </a:p>
          </p:txBody>
        </p:sp>
        <p:sp>
          <p:nvSpPr>
            <p:cNvPr id="42" name="Freeform 34">
              <a:extLst>
                <a:ext uri="{FF2B5EF4-FFF2-40B4-BE49-F238E27FC236}">
                  <a16:creationId xmlns:a16="http://schemas.microsoft.com/office/drawing/2014/main" id="{563F4D78-8AEB-4E32-90F8-9526104B0A1A}"/>
                </a:ext>
              </a:extLst>
            </p:cNvPr>
            <p:cNvSpPr>
              <a:spLocks noChangeAspect="1" noEditPoints="1"/>
            </p:cNvSpPr>
            <p:nvPr/>
          </p:nvSpPr>
          <p:spPr bwMode="gray">
            <a:xfrm>
              <a:off x="370720" y="3446446"/>
              <a:ext cx="805074" cy="613689"/>
            </a:xfrm>
            <a:custGeom>
              <a:avLst/>
              <a:gdLst>
                <a:gd name="T0" fmla="*/ 2147483646 w 104"/>
                <a:gd name="T1" fmla="*/ 2147483646 h 79"/>
                <a:gd name="T2" fmla="*/ 2147483646 w 104"/>
                <a:gd name="T3" fmla="*/ 2147483646 h 79"/>
                <a:gd name="T4" fmla="*/ 2147483646 w 104"/>
                <a:gd name="T5" fmla="*/ 2147483646 h 79"/>
                <a:gd name="T6" fmla="*/ 2147483646 w 104"/>
                <a:gd name="T7" fmla="*/ 2147483646 h 79"/>
                <a:gd name="T8" fmla="*/ 2147483646 w 104"/>
                <a:gd name="T9" fmla="*/ 2147483646 h 79"/>
                <a:gd name="T10" fmla="*/ 2147483646 w 104"/>
                <a:gd name="T11" fmla="*/ 2147483646 h 79"/>
                <a:gd name="T12" fmla="*/ 2147483646 w 104"/>
                <a:gd name="T13" fmla="*/ 2147483646 h 79"/>
                <a:gd name="T14" fmla="*/ 2147483646 w 104"/>
                <a:gd name="T15" fmla="*/ 2147483646 h 79"/>
                <a:gd name="T16" fmla="*/ 2147483646 w 104"/>
                <a:gd name="T17" fmla="*/ 2147483646 h 79"/>
                <a:gd name="T18" fmla="*/ 2147483646 w 104"/>
                <a:gd name="T19" fmla="*/ 2147483646 h 79"/>
                <a:gd name="T20" fmla="*/ 2147483646 w 104"/>
                <a:gd name="T21" fmla="*/ 2147483646 h 79"/>
                <a:gd name="T22" fmla="*/ 2147483646 w 104"/>
                <a:gd name="T23" fmla="*/ 2147483646 h 79"/>
                <a:gd name="T24" fmla="*/ 2147483646 w 104"/>
                <a:gd name="T25" fmla="*/ 2147483646 h 79"/>
                <a:gd name="T26" fmla="*/ 2147483646 w 104"/>
                <a:gd name="T27" fmla="*/ 2147483646 h 79"/>
                <a:gd name="T28" fmla="*/ 2147483646 w 104"/>
                <a:gd name="T29" fmla="*/ 2147483646 h 79"/>
                <a:gd name="T30" fmla="*/ 0 w 104"/>
                <a:gd name="T31" fmla="*/ 2147483646 h 79"/>
                <a:gd name="T32" fmla="*/ 2147483646 w 104"/>
                <a:gd name="T33" fmla="*/ 2147483646 h 79"/>
                <a:gd name="T34" fmla="*/ 2147483646 w 104"/>
                <a:gd name="T35" fmla="*/ 2147483646 h 79"/>
                <a:gd name="T36" fmla="*/ 2147483646 w 104"/>
                <a:gd name="T37" fmla="*/ 2147483646 h 79"/>
                <a:gd name="T38" fmla="*/ 2147483646 w 104"/>
                <a:gd name="T39" fmla="*/ 2147483646 h 79"/>
                <a:gd name="T40" fmla="*/ 2147483646 w 104"/>
                <a:gd name="T41" fmla="*/ 2147483646 h 79"/>
                <a:gd name="T42" fmla="*/ 2147483646 w 104"/>
                <a:gd name="T43" fmla="*/ 2147483646 h 79"/>
                <a:gd name="T44" fmla="*/ 2147483646 w 104"/>
                <a:gd name="T45" fmla="*/ 2147483646 h 79"/>
                <a:gd name="T46" fmla="*/ 2147483646 w 104"/>
                <a:gd name="T47" fmla="*/ 2147483646 h 79"/>
                <a:gd name="T48" fmla="*/ 2147483646 w 104"/>
                <a:gd name="T49" fmla="*/ 2147483646 h 79"/>
                <a:gd name="T50" fmla="*/ 2147483646 w 104"/>
                <a:gd name="T51" fmla="*/ 2147483646 h 79"/>
                <a:gd name="T52" fmla="*/ 2147483646 w 104"/>
                <a:gd name="T53" fmla="*/ 2147483646 h 79"/>
                <a:gd name="T54" fmla="*/ 2147483646 w 104"/>
                <a:gd name="T55" fmla="*/ 2147483646 h 79"/>
                <a:gd name="T56" fmla="*/ 2147483646 w 104"/>
                <a:gd name="T57" fmla="*/ 2147483646 h 79"/>
                <a:gd name="T58" fmla="*/ 2147483646 w 104"/>
                <a:gd name="T59" fmla="*/ 2147483646 h 79"/>
                <a:gd name="T60" fmla="*/ 2147483646 w 104"/>
                <a:gd name="T61" fmla="*/ 2147483646 h 79"/>
                <a:gd name="T62" fmla="*/ 2147483646 w 104"/>
                <a:gd name="T63" fmla="*/ 2147483646 h 79"/>
                <a:gd name="T64" fmla="*/ 2147483646 w 104"/>
                <a:gd name="T65" fmla="*/ 2147483646 h 79"/>
                <a:gd name="T66" fmla="*/ 2147483646 w 104"/>
                <a:gd name="T67" fmla="*/ 2147483646 h 79"/>
                <a:gd name="T68" fmla="*/ 2147483646 w 104"/>
                <a:gd name="T69" fmla="*/ 2147483646 h 79"/>
                <a:gd name="T70" fmla="*/ 2147483646 w 104"/>
                <a:gd name="T71" fmla="*/ 2147483646 h 79"/>
                <a:gd name="T72" fmla="*/ 2147483646 w 104"/>
                <a:gd name="T73" fmla="*/ 2147483646 h 79"/>
                <a:gd name="T74" fmla="*/ 2147483646 w 104"/>
                <a:gd name="T75" fmla="*/ 2147483646 h 79"/>
                <a:gd name="T76" fmla="*/ 2147483646 w 104"/>
                <a:gd name="T77" fmla="*/ 2147483646 h 79"/>
                <a:gd name="T78" fmla="*/ 2147483646 w 104"/>
                <a:gd name="T79" fmla="*/ 2147483646 h 79"/>
                <a:gd name="T80" fmla="*/ 2147483646 w 104"/>
                <a:gd name="T81" fmla="*/ 2147483646 h 79"/>
                <a:gd name="T82" fmla="*/ 2147483646 w 104"/>
                <a:gd name="T83" fmla="*/ 2147483646 h 79"/>
                <a:gd name="T84" fmla="*/ 2147483646 w 104"/>
                <a:gd name="T85" fmla="*/ 2147483646 h 79"/>
                <a:gd name="T86" fmla="*/ 2147483646 w 104"/>
                <a:gd name="T87" fmla="*/ 2147483646 h 79"/>
                <a:gd name="T88" fmla="*/ 2147483646 w 104"/>
                <a:gd name="T89" fmla="*/ 2147483646 h 79"/>
                <a:gd name="T90" fmla="*/ 2147483646 w 104"/>
                <a:gd name="T91" fmla="*/ 2147483646 h 79"/>
                <a:gd name="T92" fmla="*/ 2147483646 w 104"/>
                <a:gd name="T93" fmla="*/ 2147483646 h 79"/>
                <a:gd name="T94" fmla="*/ 2147483646 w 104"/>
                <a:gd name="T95" fmla="*/ 2147483646 h 79"/>
                <a:gd name="T96" fmla="*/ 2147483646 w 104"/>
                <a:gd name="T97" fmla="*/ 2147483646 h 79"/>
                <a:gd name="T98" fmla="*/ 2147483646 w 104"/>
                <a:gd name="T99" fmla="*/ 2147483646 h 79"/>
                <a:gd name="T100" fmla="*/ 2147483646 w 104"/>
                <a:gd name="T101" fmla="*/ 2147483646 h 79"/>
                <a:gd name="T102" fmla="*/ 2147483646 w 104"/>
                <a:gd name="T103" fmla="*/ 2147483646 h 79"/>
                <a:gd name="T104" fmla="*/ 2147483646 w 104"/>
                <a:gd name="T105" fmla="*/ 2147483646 h 79"/>
                <a:gd name="T106" fmla="*/ 2147483646 w 104"/>
                <a:gd name="T107" fmla="*/ 2147483646 h 79"/>
                <a:gd name="T108" fmla="*/ 2147483646 w 104"/>
                <a:gd name="T109" fmla="*/ 2147483646 h 79"/>
                <a:gd name="T110" fmla="*/ 2147483646 w 104"/>
                <a:gd name="T111" fmla="*/ 2147483646 h 79"/>
                <a:gd name="T112" fmla="*/ 2147483646 w 104"/>
                <a:gd name="T113" fmla="*/ 2147483646 h 79"/>
                <a:gd name="T114" fmla="*/ 2147483646 w 104"/>
                <a:gd name="T115" fmla="*/ 2147483646 h 7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4" h="79">
                  <a:moveTo>
                    <a:pt x="43" y="62"/>
                  </a:moveTo>
                  <a:cubicBezTo>
                    <a:pt x="38" y="62"/>
                    <a:pt x="35" y="66"/>
                    <a:pt x="35" y="70"/>
                  </a:cubicBezTo>
                  <a:cubicBezTo>
                    <a:pt x="35" y="75"/>
                    <a:pt x="38" y="79"/>
                    <a:pt x="43" y="79"/>
                  </a:cubicBezTo>
                  <a:cubicBezTo>
                    <a:pt x="47" y="79"/>
                    <a:pt x="51" y="75"/>
                    <a:pt x="51" y="70"/>
                  </a:cubicBezTo>
                  <a:cubicBezTo>
                    <a:pt x="51" y="66"/>
                    <a:pt x="47" y="62"/>
                    <a:pt x="43" y="62"/>
                  </a:cubicBezTo>
                  <a:close/>
                  <a:moveTo>
                    <a:pt x="80" y="62"/>
                  </a:moveTo>
                  <a:cubicBezTo>
                    <a:pt x="75" y="62"/>
                    <a:pt x="72" y="66"/>
                    <a:pt x="72" y="70"/>
                  </a:cubicBezTo>
                  <a:cubicBezTo>
                    <a:pt x="72" y="75"/>
                    <a:pt x="75" y="79"/>
                    <a:pt x="80" y="79"/>
                  </a:cubicBezTo>
                  <a:cubicBezTo>
                    <a:pt x="84" y="79"/>
                    <a:pt x="88" y="75"/>
                    <a:pt x="88" y="70"/>
                  </a:cubicBezTo>
                  <a:cubicBezTo>
                    <a:pt x="88" y="66"/>
                    <a:pt x="84" y="62"/>
                    <a:pt x="80" y="62"/>
                  </a:cubicBezTo>
                  <a:close/>
                  <a:moveTo>
                    <a:pt x="92" y="49"/>
                  </a:moveTo>
                  <a:cubicBezTo>
                    <a:pt x="34" y="49"/>
                    <a:pt x="34" y="49"/>
                    <a:pt x="34" y="49"/>
                  </a:cubicBezTo>
                  <a:cubicBezTo>
                    <a:pt x="22" y="3"/>
                    <a:pt x="22" y="3"/>
                    <a:pt x="22" y="3"/>
                  </a:cubicBezTo>
                  <a:cubicBezTo>
                    <a:pt x="22" y="1"/>
                    <a:pt x="20" y="1"/>
                    <a:pt x="20" y="1"/>
                  </a:cubicBezTo>
                  <a:cubicBezTo>
                    <a:pt x="2" y="1"/>
                    <a:pt x="2" y="1"/>
                    <a:pt x="2" y="1"/>
                  </a:cubicBezTo>
                  <a:cubicBezTo>
                    <a:pt x="0" y="1"/>
                    <a:pt x="0" y="2"/>
                    <a:pt x="0" y="3"/>
                  </a:cubicBezTo>
                  <a:cubicBezTo>
                    <a:pt x="0" y="5"/>
                    <a:pt x="1" y="5"/>
                    <a:pt x="1" y="5"/>
                  </a:cubicBezTo>
                  <a:cubicBezTo>
                    <a:pt x="13" y="5"/>
                    <a:pt x="13" y="5"/>
                    <a:pt x="13" y="5"/>
                  </a:cubicBezTo>
                  <a:cubicBezTo>
                    <a:pt x="14" y="5"/>
                    <a:pt x="15" y="5"/>
                    <a:pt x="15" y="7"/>
                  </a:cubicBezTo>
                  <a:cubicBezTo>
                    <a:pt x="28" y="58"/>
                    <a:pt x="28" y="58"/>
                    <a:pt x="28" y="58"/>
                  </a:cubicBezTo>
                  <a:cubicBezTo>
                    <a:pt x="92" y="58"/>
                    <a:pt x="92" y="58"/>
                    <a:pt x="92" y="58"/>
                  </a:cubicBezTo>
                  <a:cubicBezTo>
                    <a:pt x="92" y="58"/>
                    <a:pt x="94" y="58"/>
                    <a:pt x="94" y="56"/>
                  </a:cubicBezTo>
                  <a:cubicBezTo>
                    <a:pt x="94" y="51"/>
                    <a:pt x="94" y="51"/>
                    <a:pt x="94" y="51"/>
                  </a:cubicBezTo>
                  <a:cubicBezTo>
                    <a:pt x="94" y="49"/>
                    <a:pt x="92" y="49"/>
                    <a:pt x="92" y="49"/>
                  </a:cubicBezTo>
                  <a:close/>
                  <a:moveTo>
                    <a:pt x="99" y="1"/>
                  </a:moveTo>
                  <a:cubicBezTo>
                    <a:pt x="31" y="1"/>
                    <a:pt x="31" y="1"/>
                    <a:pt x="31" y="1"/>
                  </a:cubicBezTo>
                  <a:cubicBezTo>
                    <a:pt x="31" y="1"/>
                    <a:pt x="25" y="0"/>
                    <a:pt x="28" y="8"/>
                  </a:cubicBezTo>
                  <a:cubicBezTo>
                    <a:pt x="37" y="42"/>
                    <a:pt x="37" y="42"/>
                    <a:pt x="37" y="42"/>
                  </a:cubicBezTo>
                  <a:cubicBezTo>
                    <a:pt x="37" y="42"/>
                    <a:pt x="38" y="45"/>
                    <a:pt x="41" y="45"/>
                  </a:cubicBezTo>
                  <a:cubicBezTo>
                    <a:pt x="91" y="45"/>
                    <a:pt x="91" y="45"/>
                    <a:pt x="91" y="45"/>
                  </a:cubicBezTo>
                  <a:cubicBezTo>
                    <a:pt x="91" y="45"/>
                    <a:pt x="94" y="46"/>
                    <a:pt x="95" y="40"/>
                  </a:cubicBezTo>
                  <a:cubicBezTo>
                    <a:pt x="103" y="5"/>
                    <a:pt x="103" y="5"/>
                    <a:pt x="103" y="5"/>
                  </a:cubicBezTo>
                  <a:cubicBezTo>
                    <a:pt x="103" y="5"/>
                    <a:pt x="104" y="1"/>
                    <a:pt x="99" y="1"/>
                  </a:cubicBezTo>
                  <a:close/>
                  <a:moveTo>
                    <a:pt x="38" y="14"/>
                  </a:moveTo>
                  <a:cubicBezTo>
                    <a:pt x="38" y="10"/>
                    <a:pt x="42" y="7"/>
                    <a:pt x="46" y="7"/>
                  </a:cubicBezTo>
                  <a:cubicBezTo>
                    <a:pt x="49" y="7"/>
                    <a:pt x="53" y="10"/>
                    <a:pt x="53" y="14"/>
                  </a:cubicBezTo>
                  <a:cubicBezTo>
                    <a:pt x="53" y="18"/>
                    <a:pt x="49" y="21"/>
                    <a:pt x="46" y="21"/>
                  </a:cubicBezTo>
                  <a:cubicBezTo>
                    <a:pt x="42" y="21"/>
                    <a:pt x="38" y="18"/>
                    <a:pt x="38" y="14"/>
                  </a:cubicBezTo>
                  <a:close/>
                  <a:moveTo>
                    <a:pt x="55" y="39"/>
                  </a:moveTo>
                  <a:cubicBezTo>
                    <a:pt x="52" y="39"/>
                    <a:pt x="48" y="36"/>
                    <a:pt x="48" y="32"/>
                  </a:cubicBezTo>
                  <a:cubicBezTo>
                    <a:pt x="48" y="28"/>
                    <a:pt x="52" y="25"/>
                    <a:pt x="55" y="25"/>
                  </a:cubicBezTo>
                  <a:cubicBezTo>
                    <a:pt x="59" y="25"/>
                    <a:pt x="63" y="28"/>
                    <a:pt x="63" y="32"/>
                  </a:cubicBezTo>
                  <a:cubicBezTo>
                    <a:pt x="63" y="36"/>
                    <a:pt x="59" y="39"/>
                    <a:pt x="55" y="39"/>
                  </a:cubicBezTo>
                  <a:close/>
                  <a:moveTo>
                    <a:pt x="57" y="14"/>
                  </a:moveTo>
                  <a:cubicBezTo>
                    <a:pt x="57" y="10"/>
                    <a:pt x="60" y="7"/>
                    <a:pt x="64" y="7"/>
                  </a:cubicBezTo>
                  <a:cubicBezTo>
                    <a:pt x="68" y="7"/>
                    <a:pt x="71" y="10"/>
                    <a:pt x="71" y="14"/>
                  </a:cubicBezTo>
                  <a:cubicBezTo>
                    <a:pt x="71" y="18"/>
                    <a:pt x="68" y="21"/>
                    <a:pt x="64" y="21"/>
                  </a:cubicBezTo>
                  <a:cubicBezTo>
                    <a:pt x="60" y="21"/>
                    <a:pt x="57" y="18"/>
                    <a:pt x="57" y="14"/>
                  </a:cubicBezTo>
                  <a:close/>
                  <a:moveTo>
                    <a:pt x="74" y="39"/>
                  </a:moveTo>
                  <a:cubicBezTo>
                    <a:pt x="70" y="39"/>
                    <a:pt x="67" y="36"/>
                    <a:pt x="67" y="32"/>
                  </a:cubicBezTo>
                  <a:cubicBezTo>
                    <a:pt x="67" y="28"/>
                    <a:pt x="70" y="25"/>
                    <a:pt x="74" y="25"/>
                  </a:cubicBezTo>
                  <a:cubicBezTo>
                    <a:pt x="78" y="25"/>
                    <a:pt x="81" y="28"/>
                    <a:pt x="81" y="32"/>
                  </a:cubicBezTo>
                  <a:cubicBezTo>
                    <a:pt x="81" y="36"/>
                    <a:pt x="78" y="39"/>
                    <a:pt x="74" y="39"/>
                  </a:cubicBezTo>
                  <a:close/>
                  <a:moveTo>
                    <a:pt x="83" y="21"/>
                  </a:moveTo>
                  <a:cubicBezTo>
                    <a:pt x="79" y="21"/>
                    <a:pt x="76" y="18"/>
                    <a:pt x="76" y="14"/>
                  </a:cubicBezTo>
                  <a:cubicBezTo>
                    <a:pt x="76" y="10"/>
                    <a:pt x="79" y="7"/>
                    <a:pt x="83" y="7"/>
                  </a:cubicBezTo>
                  <a:cubicBezTo>
                    <a:pt x="87" y="7"/>
                    <a:pt x="90" y="10"/>
                    <a:pt x="90" y="14"/>
                  </a:cubicBezTo>
                  <a:cubicBezTo>
                    <a:pt x="90" y="18"/>
                    <a:pt x="87" y="21"/>
                    <a:pt x="83" y="21"/>
                  </a:cubicBez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grpSp>
      <p:sp>
        <p:nvSpPr>
          <p:cNvPr id="3" name="Rectangle 25">
            <a:extLst>
              <a:ext uri="{FF2B5EF4-FFF2-40B4-BE49-F238E27FC236}">
                <a16:creationId xmlns:a16="http://schemas.microsoft.com/office/drawing/2014/main" id="{C8019FA1-3AD9-D24E-8461-AC037F8CA120}"/>
              </a:ext>
            </a:extLst>
          </p:cNvPr>
          <p:cNvSpPr/>
          <p:nvPr/>
        </p:nvSpPr>
        <p:spPr>
          <a:xfrm>
            <a:off x="173039" y="546100"/>
            <a:ext cx="13007974" cy="219916"/>
          </a:xfrm>
          <a:prstGeom prst="rect">
            <a:avLst/>
          </a:prstGeom>
          <a:solidFill>
            <a:srgbClr val="00B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32969" tIns="66485" rIns="132969" bIns="66485" anchor="ctr"/>
          <a:lstStyle/>
          <a:p>
            <a:pPr algn="ctr" eaLnBrk="1" hangingPunct="1">
              <a:defRPr/>
            </a:pPr>
            <a:r>
              <a:rPr lang="nl-NL" sz="1000" b="1" dirty="0">
                <a:solidFill>
                  <a:schemeClr val="bg1"/>
                </a:solidFill>
              </a:rPr>
              <a:t>Een concept proces ter ondersteuning van gemeentes om te komen tot een procesinrichting die Omgevingswetproof is</a:t>
            </a:r>
          </a:p>
        </p:txBody>
      </p:sp>
      <p:sp>
        <p:nvSpPr>
          <p:cNvPr id="18434" name="AutoShape 113" descr="Afbeeldingsresultaat voor logo vng">
            <a:extLst>
              <a:ext uri="{FF2B5EF4-FFF2-40B4-BE49-F238E27FC236}">
                <a16:creationId xmlns:a16="http://schemas.microsoft.com/office/drawing/2014/main" id="{467900A5-E726-3244-8843-8DE6516D9468}"/>
              </a:ext>
            </a:extLst>
          </p:cNvPr>
          <p:cNvSpPr>
            <a:spLocks noChangeAspect="1" noChangeArrowheads="1"/>
          </p:cNvSpPr>
          <p:nvPr/>
        </p:nvSpPr>
        <p:spPr bwMode="auto">
          <a:xfrm>
            <a:off x="215900" y="15875"/>
            <a:ext cx="23622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nl-NL"/>
          </a:p>
        </p:txBody>
      </p:sp>
      <p:pic>
        <p:nvPicPr>
          <p:cNvPr id="18435" name="Picture 118">
            <a:extLst>
              <a:ext uri="{FF2B5EF4-FFF2-40B4-BE49-F238E27FC236}">
                <a16:creationId xmlns:a16="http://schemas.microsoft.com/office/drawing/2014/main" id="{52376F92-6E96-EB4B-BB1A-BAA328375C3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0576" y="73876"/>
            <a:ext cx="821787" cy="4595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Rechthoek 16">
            <a:extLst>
              <a:ext uri="{FF2B5EF4-FFF2-40B4-BE49-F238E27FC236}">
                <a16:creationId xmlns:a16="http://schemas.microsoft.com/office/drawing/2014/main" id="{FB13724C-8C9A-DF4A-BE27-4DA1392476EC}"/>
              </a:ext>
            </a:extLst>
          </p:cNvPr>
          <p:cNvSpPr/>
          <p:nvPr/>
        </p:nvSpPr>
        <p:spPr>
          <a:xfrm>
            <a:off x="173039" y="846139"/>
            <a:ext cx="13007974" cy="261938"/>
          </a:xfrm>
          <a:prstGeom prst="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nl-NL" sz="1000" dirty="0">
                <a:solidFill>
                  <a:schemeClr val="tx1"/>
                </a:solidFill>
              </a:rPr>
              <a:t>Idem als bij regulier; </a:t>
            </a:r>
            <a:r>
              <a:rPr lang="nl-NL" sz="1000" b="1" dirty="0">
                <a:solidFill>
                  <a:schemeClr val="tx1"/>
                </a:solidFill>
              </a:rPr>
              <a:t>In deze procesplaat wordt aangegeven wat er extra moet gebeuren in de uitgebreide procedure ten opzichte van de reguliere procedure</a:t>
            </a:r>
            <a:endParaRPr lang="nl-NL" sz="1050" b="1" dirty="0">
              <a:solidFill>
                <a:schemeClr val="tx1"/>
              </a:solidFill>
              <a:cs typeface="Arial" panose="020B0604020202020204" pitchFamily="34" charset="0"/>
            </a:endParaRPr>
          </a:p>
        </p:txBody>
      </p:sp>
      <p:sp>
        <p:nvSpPr>
          <p:cNvPr id="18" name="Rechthoek 17">
            <a:extLst>
              <a:ext uri="{FF2B5EF4-FFF2-40B4-BE49-F238E27FC236}">
                <a16:creationId xmlns:a16="http://schemas.microsoft.com/office/drawing/2014/main" id="{32AF46FD-80EF-3B47-9C4D-FC94A787A95F}"/>
              </a:ext>
            </a:extLst>
          </p:cNvPr>
          <p:cNvSpPr/>
          <p:nvPr/>
        </p:nvSpPr>
        <p:spPr>
          <a:xfrm>
            <a:off x="226968" y="9036787"/>
            <a:ext cx="12954045" cy="653363"/>
          </a:xfrm>
          <a:prstGeom prst="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buFont typeface="Arial" panose="020B0604020202020204" pitchFamily="34" charset="0"/>
              <a:buChar char="•"/>
              <a:defRPr/>
            </a:pPr>
            <a:r>
              <a:rPr lang="nl-NL" sz="1000" dirty="0">
                <a:solidFill>
                  <a:srgbClr val="00B050"/>
                </a:solidFill>
                <a:cs typeface="Arial" panose="020B0604020202020204" pitchFamily="34" charset="0"/>
              </a:rPr>
              <a:t>Er zijn nog maar een paar type aanvragen die wettelijk altijd een doorlooptijd van 6 maanden kennen, zoals bijvoorbeeld enkele Rijksmonumenten en de </a:t>
            </a:r>
            <a:r>
              <a:rPr lang="nl-NL" sz="1000" dirty="0" err="1">
                <a:solidFill>
                  <a:srgbClr val="00B050"/>
                </a:solidFill>
                <a:cs typeface="Arial" panose="020B0604020202020204" pitchFamily="34" charset="0"/>
              </a:rPr>
              <a:t>Seveso</a:t>
            </a:r>
            <a:r>
              <a:rPr lang="nl-NL" sz="1000" dirty="0">
                <a:solidFill>
                  <a:srgbClr val="00B050"/>
                </a:solidFill>
                <a:cs typeface="Arial" panose="020B0604020202020204" pitchFamily="34" charset="0"/>
              </a:rPr>
              <a:t> inrichtingen; </a:t>
            </a:r>
          </a:p>
          <a:p>
            <a:pPr marL="171450" indent="-171450">
              <a:buFont typeface="Arial" panose="020B0604020202020204" pitchFamily="34" charset="0"/>
              <a:buChar char="•"/>
              <a:defRPr/>
            </a:pPr>
            <a:r>
              <a:rPr lang="nl-NL" sz="1000" dirty="0">
                <a:solidFill>
                  <a:schemeClr val="tx1"/>
                </a:solidFill>
                <a:cs typeface="Arial" panose="020B0604020202020204" pitchFamily="34" charset="0"/>
              </a:rPr>
              <a:t>Daarnaast kan er in overleg met initiatiefnemer besloten worden om over te gaan op de uitgebreide procedure;</a:t>
            </a:r>
          </a:p>
          <a:p>
            <a:pPr marL="171450" indent="-171450">
              <a:buFont typeface="Arial" panose="020B0604020202020204" pitchFamily="34" charset="0"/>
              <a:buChar char="•"/>
              <a:defRPr/>
            </a:pPr>
            <a:r>
              <a:rPr lang="nl-NL" sz="1000" dirty="0">
                <a:solidFill>
                  <a:schemeClr val="tx1"/>
                </a:solidFill>
                <a:cs typeface="Arial" panose="020B0604020202020204" pitchFamily="34" charset="0"/>
              </a:rPr>
              <a:t>Als laatste </a:t>
            </a:r>
            <a:r>
              <a:rPr lang="nl-NL" sz="1000" dirty="0">
                <a:solidFill>
                  <a:srgbClr val="00B050"/>
                </a:solidFill>
                <a:cs typeface="Arial" panose="020B0604020202020204" pitchFamily="34" charset="0"/>
              </a:rPr>
              <a:t>kan de Raad in het omgevingsplan aangegeven hebben dat bepaalde aanvragen altijd via de uitgebreide procedure behandeld moeten worden.</a:t>
            </a:r>
            <a:r>
              <a:rPr lang="nl-NL" sz="1050" dirty="0">
                <a:solidFill>
                  <a:srgbClr val="00B050"/>
                </a:solidFill>
                <a:cs typeface="Arial" panose="020B0604020202020204" pitchFamily="34" charset="0"/>
              </a:rPr>
              <a:t>	</a:t>
            </a:r>
          </a:p>
        </p:txBody>
      </p:sp>
      <p:graphicFrame>
        <p:nvGraphicFramePr>
          <p:cNvPr id="29" name="Group 3">
            <a:extLst>
              <a:ext uri="{FF2B5EF4-FFF2-40B4-BE49-F238E27FC236}">
                <a16:creationId xmlns:a16="http://schemas.microsoft.com/office/drawing/2014/main" id="{25253B5E-1611-7B4E-AAB6-436744BAA1D1}"/>
              </a:ext>
            </a:extLst>
          </p:cNvPr>
          <p:cNvGraphicFramePr>
            <a:graphicFrameLocks noGrp="1"/>
          </p:cNvGraphicFramePr>
          <p:nvPr>
            <p:extLst>
              <p:ext uri="{D42A27DB-BD31-4B8C-83A1-F6EECF244321}">
                <p14:modId xmlns:p14="http://schemas.microsoft.com/office/powerpoint/2010/main" val="3429513251"/>
              </p:ext>
            </p:extLst>
          </p:nvPr>
        </p:nvGraphicFramePr>
        <p:xfrm>
          <a:off x="1186834" y="1271698"/>
          <a:ext cx="11994178" cy="7683323"/>
        </p:xfrm>
        <a:graphic>
          <a:graphicData uri="http://schemas.openxmlformats.org/drawingml/2006/table">
            <a:tbl>
              <a:tblPr/>
              <a:tblGrid>
                <a:gridCol w="3003666">
                  <a:extLst>
                    <a:ext uri="{9D8B030D-6E8A-4147-A177-3AD203B41FA5}">
                      <a16:colId xmlns:a16="http://schemas.microsoft.com/office/drawing/2014/main" val="2527376271"/>
                    </a:ext>
                  </a:extLst>
                </a:gridCol>
                <a:gridCol w="2983785">
                  <a:extLst>
                    <a:ext uri="{9D8B030D-6E8A-4147-A177-3AD203B41FA5}">
                      <a16:colId xmlns:a16="http://schemas.microsoft.com/office/drawing/2014/main" val="397003006"/>
                    </a:ext>
                  </a:extLst>
                </a:gridCol>
                <a:gridCol w="2993302">
                  <a:extLst>
                    <a:ext uri="{9D8B030D-6E8A-4147-A177-3AD203B41FA5}">
                      <a16:colId xmlns:a16="http://schemas.microsoft.com/office/drawing/2014/main" val="2437416233"/>
                    </a:ext>
                  </a:extLst>
                </a:gridCol>
                <a:gridCol w="3013425">
                  <a:extLst>
                    <a:ext uri="{9D8B030D-6E8A-4147-A177-3AD203B41FA5}">
                      <a16:colId xmlns:a16="http://schemas.microsoft.com/office/drawing/2014/main" val="3668319967"/>
                    </a:ext>
                  </a:extLst>
                </a:gridCol>
              </a:tblGrid>
              <a:tr h="994451">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Idem</a:t>
                      </a:r>
                    </a:p>
                  </a:txBody>
                  <a:tcPr marL="52349" marR="52349" marT="52139" marB="521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Idem</a:t>
                      </a:r>
                    </a:p>
                  </a:txBody>
                  <a:tcPr marL="52349" marR="52349" marT="52139" marB="5213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Als belanghebbende heb ik de mogelijkheid om zienswijzen in te dienen</a:t>
                      </a:r>
                    </a:p>
                  </a:txBody>
                  <a:tcPr marL="52349" marR="52349" marT="52139" marB="5213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7800" indent="-17780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idem</a:t>
                      </a:r>
                    </a:p>
                  </a:txBody>
                  <a:tcPr marL="52349" marR="52349" marT="52139" marB="5213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3968664420"/>
                  </a:ext>
                </a:extLst>
              </a:tr>
              <a:tr h="769777">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1000" b="0" i="0" u="none" strike="noStrike" cap="none" normalizeH="0" baseline="0">
                        <a:ln>
                          <a:noFill/>
                        </a:ln>
                        <a:solidFill>
                          <a:schemeClr val="tx2"/>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1000" b="0" i="0" u="none" strike="noStrike" cap="none" normalizeH="0" baseline="0">
                        <a:ln>
                          <a:noFill/>
                        </a:ln>
                        <a:solidFill>
                          <a:schemeClr val="tx2"/>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140460462"/>
                  </a:ext>
                </a:extLst>
              </a:tr>
              <a:tr h="597033">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a:ln>
                            <a:noFill/>
                          </a:ln>
                          <a:solidFill>
                            <a:schemeClr val="tx2"/>
                          </a:solidFill>
                          <a:effectLst/>
                          <a:latin typeface="Arial" panose="020B0604020202020204" pitchFamily="34" charset="0"/>
                          <a:cs typeface="Arial" panose="020B0604020202020204" pitchFamily="34" charset="0"/>
                        </a:rPr>
                        <a:t>Idem</a:t>
                      </a:r>
                    </a:p>
                  </a:txBody>
                  <a:tcPr marL="52349" marR="52349" marT="52137" marB="521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Concept </a:t>
                      </a:r>
                      <a:r>
                        <a:rPr kumimoji="0" lang="nl-NL" altLang="nl-NL" sz="1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ontwerp </a:t>
                      </a: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beschikking</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Idem</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68894292"/>
                  </a:ext>
                </a:extLst>
              </a:tr>
              <a:tr h="2031897">
                <a:tc>
                  <a:txBody>
                    <a:bodyPr/>
                    <a:lstStyle>
                      <a:lvl1pPr marL="171450" indent="-171450" defTabSz="957263">
                        <a:spcBef>
                          <a:spcPct val="60000"/>
                        </a:spcBef>
                        <a:defRPr sz="4200">
                          <a:solidFill>
                            <a:schemeClr val="tx1"/>
                          </a:solidFill>
                          <a:latin typeface="Arial" panose="020B0604020202020204" pitchFamily="34" charset="0"/>
                        </a:defRPr>
                      </a:lvl1pPr>
                      <a:lvl2pPr marL="639763" defTabSz="957263">
                        <a:spcBef>
                          <a:spcPct val="40000"/>
                        </a:spcBef>
                        <a:defRPr sz="2000">
                          <a:solidFill>
                            <a:schemeClr val="tx1"/>
                          </a:solidFill>
                          <a:latin typeface="Arial" panose="020B0604020202020204" pitchFamily="34" charset="0"/>
                        </a:defRPr>
                      </a:lvl2pPr>
                      <a:lvl3pPr marL="1279525" defTabSz="957263">
                        <a:spcBef>
                          <a:spcPct val="20000"/>
                        </a:spcBef>
                        <a:defRPr>
                          <a:solidFill>
                            <a:schemeClr val="tx1"/>
                          </a:solidFill>
                          <a:latin typeface="Arial" panose="020B0604020202020204" pitchFamily="34" charset="0"/>
                        </a:defRPr>
                      </a:lvl3pPr>
                      <a:lvl4pPr marL="1919288" defTabSz="957263">
                        <a:spcBef>
                          <a:spcPct val="10000"/>
                        </a:spcBef>
                        <a:defRPr>
                          <a:solidFill>
                            <a:schemeClr val="tx1"/>
                          </a:solidFill>
                          <a:latin typeface="Arial" panose="020B0604020202020204" pitchFamily="34" charset="0"/>
                        </a:defRPr>
                      </a:lvl4pPr>
                      <a:lvl5pPr marL="2559050" defTabSz="957263">
                        <a:defRPr>
                          <a:solidFill>
                            <a:schemeClr val="tx1"/>
                          </a:solidFill>
                          <a:latin typeface="Arial" panose="020B0604020202020204" pitchFamily="34" charset="0"/>
                        </a:defRPr>
                      </a:lvl5pPr>
                      <a:lvl6pPr marL="3016250" indent="-765175" defTabSz="957263" eaLnBrk="0" fontAlgn="base" hangingPunct="0">
                        <a:spcBef>
                          <a:spcPct val="0"/>
                        </a:spcBef>
                        <a:spcAft>
                          <a:spcPct val="0"/>
                        </a:spcAft>
                        <a:defRPr>
                          <a:solidFill>
                            <a:schemeClr val="tx1"/>
                          </a:solidFill>
                          <a:latin typeface="Arial" panose="020B0604020202020204" pitchFamily="34" charset="0"/>
                        </a:defRPr>
                      </a:lvl6pPr>
                      <a:lvl7pPr marL="3473450" indent="-765175" defTabSz="957263" eaLnBrk="0" fontAlgn="base" hangingPunct="0">
                        <a:spcBef>
                          <a:spcPct val="0"/>
                        </a:spcBef>
                        <a:spcAft>
                          <a:spcPct val="0"/>
                        </a:spcAft>
                        <a:defRPr>
                          <a:solidFill>
                            <a:schemeClr val="tx1"/>
                          </a:solidFill>
                          <a:latin typeface="Arial" panose="020B0604020202020204" pitchFamily="34" charset="0"/>
                        </a:defRPr>
                      </a:lvl7pPr>
                      <a:lvl8pPr marL="3930650" indent="-765175" defTabSz="957263" eaLnBrk="0" fontAlgn="base" hangingPunct="0">
                        <a:spcBef>
                          <a:spcPct val="0"/>
                        </a:spcBef>
                        <a:spcAft>
                          <a:spcPct val="0"/>
                        </a:spcAft>
                        <a:defRPr>
                          <a:solidFill>
                            <a:schemeClr val="tx1"/>
                          </a:solidFill>
                          <a:latin typeface="Arial" panose="020B0604020202020204" pitchFamily="34" charset="0"/>
                        </a:defRPr>
                      </a:lvl8pPr>
                      <a:lvl9pPr marL="4387850"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Wanneer er een MER nodig is, dan moet die er bij zitten</a:t>
                      </a:r>
                    </a:p>
                  </a:txBody>
                  <a:tcPr marL="52349" marR="52349" marT="52137" marB="521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defTabSz="957263">
                        <a:spcBef>
                          <a:spcPct val="60000"/>
                        </a:spcBef>
                        <a:defRPr sz="4200">
                          <a:solidFill>
                            <a:schemeClr val="tx1"/>
                          </a:solidFill>
                          <a:latin typeface="Arial" panose="020B0604020202020204" pitchFamily="34" charset="0"/>
                        </a:defRPr>
                      </a:lvl1pPr>
                      <a:lvl2pPr marL="639763" defTabSz="957263">
                        <a:spcBef>
                          <a:spcPct val="40000"/>
                        </a:spcBef>
                        <a:defRPr sz="2000">
                          <a:solidFill>
                            <a:schemeClr val="tx1"/>
                          </a:solidFill>
                          <a:latin typeface="Arial" panose="020B0604020202020204" pitchFamily="34" charset="0"/>
                        </a:defRPr>
                      </a:lvl2pPr>
                      <a:lvl3pPr marL="1279525" defTabSz="957263">
                        <a:spcBef>
                          <a:spcPct val="20000"/>
                        </a:spcBef>
                        <a:defRPr>
                          <a:solidFill>
                            <a:schemeClr val="tx1"/>
                          </a:solidFill>
                          <a:latin typeface="Arial" panose="020B0604020202020204" pitchFamily="34" charset="0"/>
                        </a:defRPr>
                      </a:lvl3pPr>
                      <a:lvl4pPr marL="1919288" defTabSz="957263">
                        <a:spcBef>
                          <a:spcPct val="10000"/>
                        </a:spcBef>
                        <a:defRPr>
                          <a:solidFill>
                            <a:schemeClr val="tx1"/>
                          </a:solidFill>
                          <a:latin typeface="Arial" panose="020B0604020202020204" pitchFamily="34" charset="0"/>
                        </a:defRPr>
                      </a:lvl4pPr>
                      <a:lvl5pPr marL="2559050" defTabSz="957263">
                        <a:defRPr>
                          <a:solidFill>
                            <a:schemeClr val="tx1"/>
                          </a:solidFill>
                          <a:latin typeface="Arial" panose="020B0604020202020204" pitchFamily="34" charset="0"/>
                        </a:defRPr>
                      </a:lvl5pPr>
                      <a:lvl6pPr marL="3016250" indent="-765175" defTabSz="957263" eaLnBrk="0" fontAlgn="base" hangingPunct="0">
                        <a:spcBef>
                          <a:spcPct val="0"/>
                        </a:spcBef>
                        <a:spcAft>
                          <a:spcPct val="0"/>
                        </a:spcAft>
                        <a:defRPr>
                          <a:solidFill>
                            <a:schemeClr val="tx1"/>
                          </a:solidFill>
                          <a:latin typeface="Arial" panose="020B0604020202020204" pitchFamily="34" charset="0"/>
                        </a:defRPr>
                      </a:lvl6pPr>
                      <a:lvl7pPr marL="3473450" indent="-765175" defTabSz="957263" eaLnBrk="0" fontAlgn="base" hangingPunct="0">
                        <a:spcBef>
                          <a:spcPct val="0"/>
                        </a:spcBef>
                        <a:spcAft>
                          <a:spcPct val="0"/>
                        </a:spcAft>
                        <a:defRPr>
                          <a:solidFill>
                            <a:schemeClr val="tx1"/>
                          </a:solidFill>
                          <a:latin typeface="Arial" panose="020B0604020202020204" pitchFamily="34" charset="0"/>
                        </a:defRPr>
                      </a:lvl7pPr>
                      <a:lvl8pPr marL="3930650" indent="-765175" defTabSz="957263" eaLnBrk="0" fontAlgn="base" hangingPunct="0">
                        <a:spcBef>
                          <a:spcPct val="0"/>
                        </a:spcBef>
                        <a:spcAft>
                          <a:spcPct val="0"/>
                        </a:spcAft>
                        <a:defRPr>
                          <a:solidFill>
                            <a:schemeClr val="tx1"/>
                          </a:solidFill>
                          <a:latin typeface="Arial" panose="020B0604020202020204" pitchFamily="34" charset="0"/>
                        </a:defRPr>
                      </a:lvl8pPr>
                      <a:lvl9pPr marL="4387850"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Opstellen concept </a:t>
                      </a:r>
                      <a:r>
                        <a:rPr kumimoji="0" lang="nl-NL" altLang="nl-NL" sz="10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ontwerp</a:t>
                      </a:r>
                      <a:r>
                        <a:rPr kumimoji="0" lang="nl-NL" altLang="nl-NL" sz="10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beschikking</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10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Het besluiten bestaat uit 2 “rondes”: ontwerp besluit en definitief besluit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Intern laten controleren concept </a:t>
                      </a:r>
                      <a:r>
                        <a:rPr kumimoji="0" lang="nl-NL" altLang="nl-NL" sz="10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ontwerp</a:t>
                      </a: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beschikking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Opstellen definitieve </a:t>
                      </a:r>
                      <a:r>
                        <a:rPr kumimoji="0" lang="nl-NL" altLang="nl-NL" sz="10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ontwerp </a:t>
                      </a: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beschikking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Publiceren </a:t>
                      </a:r>
                      <a:r>
                        <a:rPr kumimoji="0" lang="nl-NL" altLang="nl-NL" sz="10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ontwerp</a:t>
                      </a: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beschikking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Ter inzage leggen ontwerp beschikking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Ontvangen en beoordelen zienswijzen en reactie opstellen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Opstellen definitieve beschikking, op basis van de ontwerpbeschikking en de eventueel binnengekomen zienswijzen</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defTabSz="957263">
                        <a:spcBef>
                          <a:spcPct val="60000"/>
                        </a:spcBef>
                        <a:defRPr sz="4200">
                          <a:solidFill>
                            <a:schemeClr val="tx1"/>
                          </a:solidFill>
                          <a:latin typeface="Arial" panose="020B0604020202020204" pitchFamily="34" charset="0"/>
                        </a:defRPr>
                      </a:lvl1pPr>
                      <a:lvl2pPr marL="639763" defTabSz="957263">
                        <a:spcBef>
                          <a:spcPct val="40000"/>
                        </a:spcBef>
                        <a:defRPr sz="2000">
                          <a:solidFill>
                            <a:schemeClr val="tx1"/>
                          </a:solidFill>
                          <a:latin typeface="Arial" panose="020B0604020202020204" pitchFamily="34" charset="0"/>
                        </a:defRPr>
                      </a:lvl2pPr>
                      <a:lvl3pPr marL="1279525" defTabSz="957263">
                        <a:spcBef>
                          <a:spcPct val="20000"/>
                        </a:spcBef>
                        <a:defRPr>
                          <a:solidFill>
                            <a:schemeClr val="tx1"/>
                          </a:solidFill>
                          <a:latin typeface="Arial" panose="020B0604020202020204" pitchFamily="34" charset="0"/>
                        </a:defRPr>
                      </a:lvl3pPr>
                      <a:lvl4pPr marL="1919288" defTabSz="957263">
                        <a:spcBef>
                          <a:spcPct val="10000"/>
                        </a:spcBef>
                        <a:defRPr>
                          <a:solidFill>
                            <a:schemeClr val="tx1"/>
                          </a:solidFill>
                          <a:latin typeface="Arial" panose="020B0604020202020204" pitchFamily="34" charset="0"/>
                        </a:defRPr>
                      </a:lvl4pPr>
                      <a:lvl5pPr marL="2559050" defTabSz="957263">
                        <a:defRPr>
                          <a:solidFill>
                            <a:schemeClr val="tx1"/>
                          </a:solidFill>
                          <a:latin typeface="Arial" panose="020B0604020202020204" pitchFamily="34" charset="0"/>
                        </a:defRPr>
                      </a:lvl5pPr>
                      <a:lvl6pPr marL="3016250" indent="-765175" defTabSz="957263" eaLnBrk="0" fontAlgn="base" hangingPunct="0">
                        <a:spcBef>
                          <a:spcPct val="0"/>
                        </a:spcBef>
                        <a:spcAft>
                          <a:spcPct val="0"/>
                        </a:spcAft>
                        <a:defRPr>
                          <a:solidFill>
                            <a:schemeClr val="tx1"/>
                          </a:solidFill>
                          <a:latin typeface="Arial" panose="020B0604020202020204" pitchFamily="34" charset="0"/>
                        </a:defRPr>
                      </a:lvl6pPr>
                      <a:lvl7pPr marL="3473450" indent="-765175" defTabSz="957263" eaLnBrk="0" fontAlgn="base" hangingPunct="0">
                        <a:spcBef>
                          <a:spcPct val="0"/>
                        </a:spcBef>
                        <a:spcAft>
                          <a:spcPct val="0"/>
                        </a:spcAft>
                        <a:defRPr>
                          <a:solidFill>
                            <a:schemeClr val="tx1"/>
                          </a:solidFill>
                          <a:latin typeface="Arial" panose="020B0604020202020204" pitchFamily="34" charset="0"/>
                        </a:defRPr>
                      </a:lvl7pPr>
                      <a:lvl8pPr marL="3930650" indent="-765175" defTabSz="957263" eaLnBrk="0" fontAlgn="base" hangingPunct="0">
                        <a:spcBef>
                          <a:spcPct val="0"/>
                        </a:spcBef>
                        <a:spcAft>
                          <a:spcPct val="0"/>
                        </a:spcAft>
                        <a:defRPr>
                          <a:solidFill>
                            <a:schemeClr val="tx1"/>
                          </a:solidFill>
                          <a:latin typeface="Arial" panose="020B0604020202020204" pitchFamily="34" charset="0"/>
                        </a:defRPr>
                      </a:lvl8pPr>
                      <a:lvl9pPr marL="4387850"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10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Bekendmaken besluit aan</a:t>
                      </a: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initiatiefnemer</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Publiceren besluit</a:t>
                      </a:r>
                      <a:endParaRPr kumimoji="0" lang="nl-NL" altLang="nl-NL" sz="1000" b="0" i="1"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388446006"/>
                  </a:ext>
                </a:extLst>
              </a:tr>
              <a:tr h="1067234">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Idem</a:t>
                      </a:r>
                    </a:p>
                  </a:txBody>
                  <a:tcPr marL="52349" marR="52349" marT="52137" marB="521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Concept </a:t>
                      </a:r>
                      <a:r>
                        <a:rPr kumimoji="0" lang="nl-NL" altLang="nl-NL" sz="1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ontwerp </a:t>
                      </a: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beschikking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Reactie op beoordeelde zienswijzen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Definitieve beschikking</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Idem</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617988645"/>
                  </a:ext>
                </a:extLst>
              </a:tr>
              <a:tr h="993659">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Idem</a:t>
                      </a:r>
                    </a:p>
                  </a:txBody>
                  <a:tcPr marL="52349" marR="52349" marT="52137" marB="521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College/Raad</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Interne adviseurs (</a:t>
                      </a:r>
                      <a:r>
                        <a:rPr kumimoji="0" lang="nl-NL" altLang="nl-NL" sz="10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igv</a:t>
                      </a: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zienswijzen)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Optioneel: Ketenpartners (externe adviseurs), </a:t>
                      </a:r>
                      <a:r>
                        <a:rPr kumimoji="0" lang="nl-NL" altLang="nl-NL" sz="10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igv</a:t>
                      </a: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zienswijzen</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Idem</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2917871847"/>
                  </a:ext>
                </a:extLst>
              </a:tr>
              <a:tr h="1155398">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Idem</a:t>
                      </a:r>
                    </a:p>
                  </a:txBody>
                  <a:tcPr marL="52349" marR="52349" marT="52137" marB="521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Vastleggen concept </a:t>
                      </a:r>
                      <a:r>
                        <a:rPr kumimoji="0" lang="nl-NL" altLang="nl-NL" sz="10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ontwerp</a:t>
                      </a: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beschikking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Vastleggen zienswijzen en reactie op zienswijzen in VTH 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Samenwerkingsruimte DSO gebruiken voor adviesvragen aan ketenpartners (zienswijzen)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Publiceren in LVBB</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Idem</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44072574"/>
                  </a:ext>
                </a:extLst>
              </a:tr>
            </a:tbl>
          </a:graphicData>
        </a:graphic>
      </p:graphicFrame>
      <p:sp>
        <p:nvSpPr>
          <p:cNvPr id="30" name="AutoShape 33">
            <a:extLst>
              <a:ext uri="{FF2B5EF4-FFF2-40B4-BE49-F238E27FC236}">
                <a16:creationId xmlns:a16="http://schemas.microsoft.com/office/drawing/2014/main" id="{B8CB82CA-95CA-FE4E-991D-B0AF25DFEFE6}"/>
              </a:ext>
            </a:extLst>
          </p:cNvPr>
          <p:cNvSpPr>
            <a:spLocks noChangeArrowheads="1"/>
          </p:cNvSpPr>
          <p:nvPr/>
        </p:nvSpPr>
        <p:spPr bwMode="gray">
          <a:xfrm>
            <a:off x="7476220" y="2571728"/>
            <a:ext cx="2520950" cy="358793"/>
          </a:xfrm>
          <a:prstGeom prst="chevron">
            <a:avLst>
              <a:gd name="adj" fmla="val 34975"/>
            </a:avLst>
          </a:prstGeom>
          <a:solidFill>
            <a:srgbClr val="00B050"/>
          </a:solidFill>
          <a:ln w="12700" cap="rnd" algn="ctr">
            <a:solidFill>
              <a:srgbClr val="FFFFFF"/>
            </a:solidFill>
            <a:miter lim="800000"/>
            <a:headEnd/>
            <a:tailEnd/>
          </a:ln>
        </p:spPr>
        <p:txBody>
          <a:bodyPr lIns="52350" tIns="52350" rIns="52350" bIns="52350" anchor="ctr" anchorCtr="1"/>
          <a:lstStyle/>
          <a:p>
            <a:pPr algn="ctr" defTabSz="1330174" eaLnBrk="1" fontAlgn="auto" hangingPunct="1">
              <a:spcBef>
                <a:spcPts val="0"/>
              </a:spcBef>
              <a:spcAft>
                <a:spcPts val="0"/>
              </a:spcAft>
            </a:pPr>
            <a:r>
              <a:rPr lang="en-US" sz="1000" b="1" kern="0" dirty="0">
                <a:solidFill>
                  <a:schemeClr val="bg1"/>
                </a:solidFill>
              </a:rPr>
              <a:t>Besluiten vergunningaanvraag</a:t>
            </a:r>
          </a:p>
        </p:txBody>
      </p:sp>
      <p:sp>
        <p:nvSpPr>
          <p:cNvPr id="31" name="AutoShape 32">
            <a:extLst>
              <a:ext uri="{FF2B5EF4-FFF2-40B4-BE49-F238E27FC236}">
                <a16:creationId xmlns:a16="http://schemas.microsoft.com/office/drawing/2014/main" id="{3EB19FF6-9CCF-0842-82B4-7EE51F3DA8FC}"/>
              </a:ext>
            </a:extLst>
          </p:cNvPr>
          <p:cNvSpPr>
            <a:spLocks noChangeArrowheads="1"/>
          </p:cNvSpPr>
          <p:nvPr/>
        </p:nvSpPr>
        <p:spPr bwMode="gray">
          <a:xfrm>
            <a:off x="1397000" y="2545532"/>
            <a:ext cx="2519363" cy="397107"/>
          </a:xfrm>
          <a:prstGeom prst="chevron">
            <a:avLst>
              <a:gd name="adj" fmla="val 34952"/>
            </a:avLst>
          </a:prstGeom>
          <a:solidFill>
            <a:srgbClr val="00B050"/>
          </a:solidFill>
          <a:ln w="12700" cap="rnd" algn="ctr">
            <a:solidFill>
              <a:srgbClr val="FFFFFF"/>
            </a:solidFill>
            <a:miter lim="800000"/>
            <a:headEnd/>
            <a:tailEnd/>
          </a:ln>
        </p:spPr>
        <p:txBody>
          <a:bodyPr lIns="52350" tIns="52350" rIns="52350" bIns="52350" anchor="ctr" anchorCtr="1"/>
          <a:lstStyle/>
          <a:p>
            <a:pPr algn="ctr" defTabSz="1330174" eaLnBrk="1" fontAlgn="auto" hangingPunct="1">
              <a:spcBef>
                <a:spcPts val="0"/>
              </a:spcBef>
              <a:spcAft>
                <a:spcPts val="0"/>
              </a:spcAft>
            </a:pPr>
            <a:r>
              <a:rPr lang="nl-NL" sz="1000" b="1" kern="0" dirty="0">
                <a:solidFill>
                  <a:schemeClr val="bg1"/>
                </a:solidFill>
              </a:rPr>
              <a:t>Intake vergunningaanvraag</a:t>
            </a:r>
          </a:p>
        </p:txBody>
      </p:sp>
      <p:sp>
        <p:nvSpPr>
          <p:cNvPr id="32" name="AutoShape 33">
            <a:extLst>
              <a:ext uri="{FF2B5EF4-FFF2-40B4-BE49-F238E27FC236}">
                <a16:creationId xmlns:a16="http://schemas.microsoft.com/office/drawing/2014/main" id="{D760050C-F371-4844-8FBE-43F0C54A77C2}"/>
              </a:ext>
            </a:extLst>
          </p:cNvPr>
          <p:cNvSpPr>
            <a:spLocks noChangeArrowheads="1"/>
          </p:cNvSpPr>
          <p:nvPr/>
        </p:nvSpPr>
        <p:spPr bwMode="gray">
          <a:xfrm>
            <a:off x="4380109" y="2571729"/>
            <a:ext cx="2520950" cy="365435"/>
          </a:xfrm>
          <a:prstGeom prst="chevron">
            <a:avLst>
              <a:gd name="adj" fmla="val 34975"/>
            </a:avLst>
          </a:prstGeom>
          <a:solidFill>
            <a:srgbClr val="00B050"/>
          </a:solidFill>
          <a:ln w="12700" cap="rnd" algn="ctr">
            <a:solidFill>
              <a:srgbClr val="FFFFFF"/>
            </a:solidFill>
            <a:miter lim="800000"/>
            <a:headEnd/>
            <a:tailEnd/>
          </a:ln>
        </p:spPr>
        <p:txBody>
          <a:bodyPr lIns="52350" tIns="52350" rIns="52350" bIns="52350" anchor="ctr" anchorCtr="1"/>
          <a:lstStyle/>
          <a:p>
            <a:pPr algn="ctr" defTabSz="1330174" eaLnBrk="1" fontAlgn="auto" hangingPunct="1">
              <a:spcBef>
                <a:spcPts val="0"/>
              </a:spcBef>
              <a:spcAft>
                <a:spcPts val="0"/>
              </a:spcAft>
            </a:pPr>
            <a:r>
              <a:rPr lang="nl-NL" sz="1000" b="1" kern="0" dirty="0">
                <a:solidFill>
                  <a:schemeClr val="bg1"/>
                </a:solidFill>
              </a:rPr>
              <a:t>Inhoudelijk behandelen vergunningaanvraag</a:t>
            </a:r>
            <a:endParaRPr lang="en-US" sz="1000" b="1" kern="0" dirty="0">
              <a:solidFill>
                <a:schemeClr val="bg1"/>
              </a:solidFill>
            </a:endParaRPr>
          </a:p>
        </p:txBody>
      </p:sp>
      <p:sp>
        <p:nvSpPr>
          <p:cNvPr id="34" name="AutoShape 34">
            <a:extLst>
              <a:ext uri="{FF2B5EF4-FFF2-40B4-BE49-F238E27FC236}">
                <a16:creationId xmlns:a16="http://schemas.microsoft.com/office/drawing/2014/main" id="{43E351A7-04D6-8C4E-9614-E69C131BC764}"/>
              </a:ext>
            </a:extLst>
          </p:cNvPr>
          <p:cNvSpPr>
            <a:spLocks noChangeArrowheads="1"/>
          </p:cNvSpPr>
          <p:nvPr/>
        </p:nvSpPr>
        <p:spPr bwMode="gray">
          <a:xfrm>
            <a:off x="10458716" y="2571728"/>
            <a:ext cx="2519363" cy="372140"/>
          </a:xfrm>
          <a:prstGeom prst="chevron">
            <a:avLst>
              <a:gd name="adj" fmla="val 34975"/>
            </a:avLst>
          </a:prstGeom>
          <a:solidFill>
            <a:srgbClr val="00B050"/>
          </a:solidFill>
          <a:ln w="12700" cap="rnd" algn="ctr">
            <a:solidFill>
              <a:srgbClr val="FFFFFF"/>
            </a:solidFill>
            <a:miter lim="800000"/>
            <a:headEnd/>
            <a:tailEnd/>
          </a:ln>
        </p:spPr>
        <p:txBody>
          <a:bodyPr lIns="52350" tIns="52350" rIns="52350" bIns="52350" anchor="ctr" anchorCtr="1"/>
          <a:lstStyle/>
          <a:p>
            <a:pPr algn="ctr" defTabSz="1330174" eaLnBrk="1" fontAlgn="auto" hangingPunct="1">
              <a:spcBef>
                <a:spcPts val="0"/>
              </a:spcBef>
              <a:spcAft>
                <a:spcPts val="0"/>
              </a:spcAft>
            </a:pPr>
            <a:r>
              <a:rPr lang="nl-NL" sz="1000" b="1" kern="0" dirty="0">
                <a:solidFill>
                  <a:schemeClr val="bg1"/>
                </a:solidFill>
              </a:rPr>
              <a:t>Bekendmaken besluit vergunningaanvraag</a:t>
            </a:r>
          </a:p>
        </p:txBody>
      </p:sp>
      <p:grpSp>
        <p:nvGrpSpPr>
          <p:cNvPr id="18481" name="Groep 14">
            <a:extLst>
              <a:ext uri="{FF2B5EF4-FFF2-40B4-BE49-F238E27FC236}">
                <a16:creationId xmlns:a16="http://schemas.microsoft.com/office/drawing/2014/main" id="{2A23B113-3EFE-6246-88A4-F4A384A87337}"/>
              </a:ext>
            </a:extLst>
          </p:cNvPr>
          <p:cNvGrpSpPr>
            <a:grpSpLocks/>
          </p:cNvGrpSpPr>
          <p:nvPr/>
        </p:nvGrpSpPr>
        <p:grpSpPr bwMode="auto">
          <a:xfrm>
            <a:off x="71041" y="6921552"/>
            <a:ext cx="936625" cy="750887"/>
            <a:chOff x="-20251" y="8312117"/>
            <a:chExt cx="936625" cy="750698"/>
          </a:xfrm>
        </p:grpSpPr>
        <p:sp>
          <p:nvSpPr>
            <p:cNvPr id="18504" name="Freeform 5">
              <a:extLst>
                <a:ext uri="{FF2B5EF4-FFF2-40B4-BE49-F238E27FC236}">
                  <a16:creationId xmlns:a16="http://schemas.microsoft.com/office/drawing/2014/main" id="{36541ACF-DFC5-114F-A5CF-36AD8B115309}"/>
                </a:ext>
              </a:extLst>
            </p:cNvPr>
            <p:cNvSpPr>
              <a:spLocks noChangeAspect="1" noEditPoints="1"/>
            </p:cNvSpPr>
            <p:nvPr/>
          </p:nvSpPr>
          <p:spPr bwMode="gray">
            <a:xfrm>
              <a:off x="223608" y="8312117"/>
              <a:ext cx="503238" cy="468312"/>
            </a:xfrm>
            <a:custGeom>
              <a:avLst/>
              <a:gdLst>
                <a:gd name="T0" fmla="*/ 2147483646 w 102"/>
                <a:gd name="T1" fmla="*/ 2147483646 h 95"/>
                <a:gd name="T2" fmla="*/ 2147483646 w 102"/>
                <a:gd name="T3" fmla="*/ 2147483646 h 95"/>
                <a:gd name="T4" fmla="*/ 2147483646 w 102"/>
                <a:gd name="T5" fmla="*/ 2147483646 h 95"/>
                <a:gd name="T6" fmla="*/ 2147483646 w 102"/>
                <a:gd name="T7" fmla="*/ 2147483646 h 95"/>
                <a:gd name="T8" fmla="*/ 2147483646 w 102"/>
                <a:gd name="T9" fmla="*/ 2147483646 h 95"/>
                <a:gd name="T10" fmla="*/ 2147483646 w 102"/>
                <a:gd name="T11" fmla="*/ 2147483646 h 95"/>
                <a:gd name="T12" fmla="*/ 2147483646 w 102"/>
                <a:gd name="T13" fmla="*/ 2147483646 h 95"/>
                <a:gd name="T14" fmla="*/ 2147483646 w 102"/>
                <a:gd name="T15" fmla="*/ 2147483646 h 95"/>
                <a:gd name="T16" fmla="*/ 2147483646 w 102"/>
                <a:gd name="T17" fmla="*/ 2147483646 h 95"/>
                <a:gd name="T18" fmla="*/ 2147483646 w 102"/>
                <a:gd name="T19" fmla="*/ 2147483646 h 95"/>
                <a:gd name="T20" fmla="*/ 2147483646 w 102"/>
                <a:gd name="T21" fmla="*/ 2147483646 h 95"/>
                <a:gd name="T22" fmla="*/ 2147483646 w 102"/>
                <a:gd name="T23" fmla="*/ 2147483646 h 95"/>
                <a:gd name="T24" fmla="*/ 2147483646 w 102"/>
                <a:gd name="T25" fmla="*/ 2147483646 h 95"/>
                <a:gd name="T26" fmla="*/ 2147483646 w 102"/>
                <a:gd name="T27" fmla="*/ 2147483646 h 95"/>
                <a:gd name="T28" fmla="*/ 2147483646 w 102"/>
                <a:gd name="T29" fmla="*/ 2147483646 h 95"/>
                <a:gd name="T30" fmla="*/ 0 w 102"/>
                <a:gd name="T31" fmla="*/ 2147483646 h 95"/>
                <a:gd name="T32" fmla="*/ 2147483646 w 102"/>
                <a:gd name="T33" fmla="*/ 2147483646 h 95"/>
                <a:gd name="T34" fmla="*/ 2147483646 w 102"/>
                <a:gd name="T35" fmla="*/ 2147483646 h 95"/>
                <a:gd name="T36" fmla="*/ 2147483646 w 102"/>
                <a:gd name="T37" fmla="*/ 2147483646 h 95"/>
                <a:gd name="T38" fmla="*/ 2147483646 w 102"/>
                <a:gd name="T39" fmla="*/ 2147483646 h 95"/>
                <a:gd name="T40" fmla="*/ 2147483646 w 102"/>
                <a:gd name="T41" fmla="*/ 2147483646 h 95"/>
                <a:gd name="T42" fmla="*/ 2147483646 w 102"/>
                <a:gd name="T43" fmla="*/ 2147483646 h 95"/>
                <a:gd name="T44" fmla="*/ 2147483646 w 102"/>
                <a:gd name="T45" fmla="*/ 2147483646 h 95"/>
                <a:gd name="T46" fmla="*/ 2147483646 w 102"/>
                <a:gd name="T47" fmla="*/ 2147483646 h 95"/>
                <a:gd name="T48" fmla="*/ 2147483646 w 102"/>
                <a:gd name="T49" fmla="*/ 2147483646 h 95"/>
                <a:gd name="T50" fmla="*/ 2147483646 w 102"/>
                <a:gd name="T51" fmla="*/ 2147483646 h 95"/>
                <a:gd name="T52" fmla="*/ 2147483646 w 102"/>
                <a:gd name="T53" fmla="*/ 2147483646 h 95"/>
                <a:gd name="T54" fmla="*/ 2147483646 w 102"/>
                <a:gd name="T55" fmla="*/ 2147483646 h 95"/>
                <a:gd name="T56" fmla="*/ 2147483646 w 102"/>
                <a:gd name="T57" fmla="*/ 2147483646 h 95"/>
                <a:gd name="T58" fmla="*/ 2147483646 w 102"/>
                <a:gd name="T59" fmla="*/ 2147483646 h 95"/>
                <a:gd name="T60" fmla="*/ 2147483646 w 102"/>
                <a:gd name="T61" fmla="*/ 2147483646 h 95"/>
                <a:gd name="T62" fmla="*/ 2147483646 w 102"/>
                <a:gd name="T63" fmla="*/ 2147483646 h 95"/>
                <a:gd name="T64" fmla="*/ 2147483646 w 102"/>
                <a:gd name="T65" fmla="*/ 2147483646 h 95"/>
                <a:gd name="T66" fmla="*/ 2147483646 w 102"/>
                <a:gd name="T67" fmla="*/ 2147483646 h 95"/>
                <a:gd name="T68" fmla="*/ 2147483646 w 102"/>
                <a:gd name="T69" fmla="*/ 2147483646 h 95"/>
                <a:gd name="T70" fmla="*/ 2147483646 w 102"/>
                <a:gd name="T71" fmla="*/ 2147483646 h 95"/>
                <a:gd name="T72" fmla="*/ 2147483646 w 102"/>
                <a:gd name="T73" fmla="*/ 2147483646 h 95"/>
                <a:gd name="T74" fmla="*/ 2147483646 w 102"/>
                <a:gd name="T75" fmla="*/ 2147483646 h 95"/>
                <a:gd name="T76" fmla="*/ 2147483646 w 102"/>
                <a:gd name="T77" fmla="*/ 2147483646 h 95"/>
                <a:gd name="T78" fmla="*/ 2147483646 w 102"/>
                <a:gd name="T79" fmla="*/ 2147483646 h 9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02" h="95">
                  <a:moveTo>
                    <a:pt x="37" y="16"/>
                  </a:moveTo>
                  <a:cubicBezTo>
                    <a:pt x="41" y="16"/>
                    <a:pt x="45" y="12"/>
                    <a:pt x="45" y="8"/>
                  </a:cubicBezTo>
                  <a:cubicBezTo>
                    <a:pt x="45" y="4"/>
                    <a:pt x="41" y="0"/>
                    <a:pt x="37" y="0"/>
                  </a:cubicBezTo>
                  <a:cubicBezTo>
                    <a:pt x="33" y="0"/>
                    <a:pt x="30" y="4"/>
                    <a:pt x="30" y="8"/>
                  </a:cubicBezTo>
                  <a:cubicBezTo>
                    <a:pt x="30" y="12"/>
                    <a:pt x="33" y="16"/>
                    <a:pt x="37" y="16"/>
                  </a:cubicBezTo>
                  <a:close/>
                  <a:moveTo>
                    <a:pt x="63" y="18"/>
                  </a:moveTo>
                  <a:cubicBezTo>
                    <a:pt x="68" y="18"/>
                    <a:pt x="71" y="14"/>
                    <a:pt x="71" y="10"/>
                  </a:cubicBezTo>
                  <a:cubicBezTo>
                    <a:pt x="71" y="6"/>
                    <a:pt x="68" y="3"/>
                    <a:pt x="63" y="3"/>
                  </a:cubicBezTo>
                  <a:cubicBezTo>
                    <a:pt x="59" y="3"/>
                    <a:pt x="56" y="6"/>
                    <a:pt x="56" y="10"/>
                  </a:cubicBezTo>
                  <a:cubicBezTo>
                    <a:pt x="56" y="14"/>
                    <a:pt x="59" y="18"/>
                    <a:pt x="63" y="18"/>
                  </a:cubicBezTo>
                  <a:close/>
                  <a:moveTo>
                    <a:pt x="13" y="23"/>
                  </a:moveTo>
                  <a:cubicBezTo>
                    <a:pt x="16" y="23"/>
                    <a:pt x="19" y="20"/>
                    <a:pt x="19" y="16"/>
                  </a:cubicBezTo>
                  <a:cubicBezTo>
                    <a:pt x="19" y="13"/>
                    <a:pt x="16" y="10"/>
                    <a:pt x="13" y="10"/>
                  </a:cubicBezTo>
                  <a:cubicBezTo>
                    <a:pt x="10" y="10"/>
                    <a:pt x="7" y="13"/>
                    <a:pt x="7" y="16"/>
                  </a:cubicBezTo>
                  <a:cubicBezTo>
                    <a:pt x="7" y="20"/>
                    <a:pt x="10" y="23"/>
                    <a:pt x="13" y="23"/>
                  </a:cubicBezTo>
                  <a:close/>
                  <a:moveTo>
                    <a:pt x="88" y="21"/>
                  </a:moveTo>
                  <a:cubicBezTo>
                    <a:pt x="91" y="21"/>
                    <a:pt x="94" y="18"/>
                    <a:pt x="94" y="15"/>
                  </a:cubicBezTo>
                  <a:cubicBezTo>
                    <a:pt x="94" y="11"/>
                    <a:pt x="91" y="8"/>
                    <a:pt x="88" y="8"/>
                  </a:cubicBezTo>
                  <a:cubicBezTo>
                    <a:pt x="84" y="8"/>
                    <a:pt x="81" y="11"/>
                    <a:pt x="81" y="15"/>
                  </a:cubicBezTo>
                  <a:cubicBezTo>
                    <a:pt x="81" y="18"/>
                    <a:pt x="84" y="21"/>
                    <a:pt x="88" y="21"/>
                  </a:cubicBezTo>
                  <a:close/>
                  <a:moveTo>
                    <a:pt x="95" y="24"/>
                  </a:moveTo>
                  <a:cubicBezTo>
                    <a:pt x="81" y="24"/>
                    <a:pt x="81" y="24"/>
                    <a:pt x="81" y="24"/>
                  </a:cubicBezTo>
                  <a:cubicBezTo>
                    <a:pt x="80" y="24"/>
                    <a:pt x="79" y="24"/>
                    <a:pt x="78" y="25"/>
                  </a:cubicBezTo>
                  <a:cubicBezTo>
                    <a:pt x="76" y="22"/>
                    <a:pt x="74" y="21"/>
                    <a:pt x="71" y="21"/>
                  </a:cubicBezTo>
                  <a:cubicBezTo>
                    <a:pt x="57" y="21"/>
                    <a:pt x="57" y="21"/>
                    <a:pt x="57" y="21"/>
                  </a:cubicBezTo>
                  <a:cubicBezTo>
                    <a:pt x="54" y="21"/>
                    <a:pt x="52" y="21"/>
                    <a:pt x="51" y="23"/>
                  </a:cubicBezTo>
                  <a:cubicBezTo>
                    <a:pt x="49" y="21"/>
                    <a:pt x="47" y="20"/>
                    <a:pt x="45" y="20"/>
                  </a:cubicBezTo>
                  <a:cubicBezTo>
                    <a:pt x="30" y="20"/>
                    <a:pt x="30" y="20"/>
                    <a:pt x="30" y="20"/>
                  </a:cubicBezTo>
                  <a:cubicBezTo>
                    <a:pt x="27" y="20"/>
                    <a:pt x="24" y="23"/>
                    <a:pt x="23" y="26"/>
                  </a:cubicBezTo>
                  <a:cubicBezTo>
                    <a:pt x="22" y="26"/>
                    <a:pt x="19" y="26"/>
                    <a:pt x="18" y="26"/>
                  </a:cubicBezTo>
                  <a:cubicBezTo>
                    <a:pt x="7" y="26"/>
                    <a:pt x="7" y="26"/>
                    <a:pt x="7" y="26"/>
                  </a:cubicBezTo>
                  <a:cubicBezTo>
                    <a:pt x="3" y="26"/>
                    <a:pt x="0" y="29"/>
                    <a:pt x="0" y="34"/>
                  </a:cubicBezTo>
                  <a:cubicBezTo>
                    <a:pt x="0" y="53"/>
                    <a:pt x="0" y="53"/>
                    <a:pt x="0" y="53"/>
                  </a:cubicBezTo>
                  <a:cubicBezTo>
                    <a:pt x="0" y="55"/>
                    <a:pt x="0" y="56"/>
                    <a:pt x="2" y="56"/>
                  </a:cubicBezTo>
                  <a:cubicBezTo>
                    <a:pt x="4" y="56"/>
                    <a:pt x="4" y="55"/>
                    <a:pt x="4" y="53"/>
                  </a:cubicBezTo>
                  <a:cubicBezTo>
                    <a:pt x="4" y="51"/>
                    <a:pt x="4" y="32"/>
                    <a:pt x="4" y="32"/>
                  </a:cubicBezTo>
                  <a:cubicBezTo>
                    <a:pt x="7" y="32"/>
                    <a:pt x="7" y="32"/>
                    <a:pt x="7" y="32"/>
                  </a:cubicBezTo>
                  <a:cubicBezTo>
                    <a:pt x="7" y="32"/>
                    <a:pt x="7" y="80"/>
                    <a:pt x="7" y="83"/>
                  </a:cubicBezTo>
                  <a:cubicBezTo>
                    <a:pt x="7" y="88"/>
                    <a:pt x="10" y="88"/>
                    <a:pt x="12" y="88"/>
                  </a:cubicBezTo>
                  <a:cubicBezTo>
                    <a:pt x="15" y="88"/>
                    <a:pt x="15" y="88"/>
                    <a:pt x="15" y="88"/>
                  </a:cubicBezTo>
                  <a:cubicBezTo>
                    <a:pt x="17" y="88"/>
                    <a:pt x="19" y="88"/>
                    <a:pt x="19" y="82"/>
                  </a:cubicBezTo>
                  <a:cubicBezTo>
                    <a:pt x="19" y="79"/>
                    <a:pt x="19" y="32"/>
                    <a:pt x="19" y="32"/>
                  </a:cubicBezTo>
                  <a:cubicBezTo>
                    <a:pt x="22" y="32"/>
                    <a:pt x="22" y="32"/>
                    <a:pt x="22" y="32"/>
                  </a:cubicBezTo>
                  <a:cubicBezTo>
                    <a:pt x="22" y="54"/>
                    <a:pt x="22" y="54"/>
                    <a:pt x="22" y="54"/>
                  </a:cubicBezTo>
                  <a:cubicBezTo>
                    <a:pt x="22" y="56"/>
                    <a:pt x="23" y="56"/>
                    <a:pt x="25" y="56"/>
                  </a:cubicBezTo>
                  <a:cubicBezTo>
                    <a:pt x="26" y="56"/>
                    <a:pt x="27" y="55"/>
                    <a:pt x="27" y="53"/>
                  </a:cubicBezTo>
                  <a:cubicBezTo>
                    <a:pt x="27" y="52"/>
                    <a:pt x="27" y="29"/>
                    <a:pt x="27" y="29"/>
                  </a:cubicBezTo>
                  <a:cubicBezTo>
                    <a:pt x="30" y="29"/>
                    <a:pt x="30" y="29"/>
                    <a:pt x="30" y="29"/>
                  </a:cubicBezTo>
                  <a:cubicBezTo>
                    <a:pt x="30" y="29"/>
                    <a:pt x="29" y="84"/>
                    <a:pt x="30" y="88"/>
                  </a:cubicBezTo>
                  <a:cubicBezTo>
                    <a:pt x="30" y="94"/>
                    <a:pt x="33" y="95"/>
                    <a:pt x="35" y="95"/>
                  </a:cubicBezTo>
                  <a:cubicBezTo>
                    <a:pt x="41" y="95"/>
                    <a:pt x="41" y="95"/>
                    <a:pt x="41" y="95"/>
                  </a:cubicBezTo>
                  <a:cubicBezTo>
                    <a:pt x="43" y="95"/>
                    <a:pt x="45" y="94"/>
                    <a:pt x="46" y="87"/>
                  </a:cubicBezTo>
                  <a:cubicBezTo>
                    <a:pt x="46" y="84"/>
                    <a:pt x="46" y="29"/>
                    <a:pt x="46" y="29"/>
                  </a:cubicBezTo>
                  <a:cubicBezTo>
                    <a:pt x="48" y="29"/>
                    <a:pt x="48" y="29"/>
                    <a:pt x="48" y="29"/>
                  </a:cubicBezTo>
                  <a:cubicBezTo>
                    <a:pt x="48" y="29"/>
                    <a:pt x="48" y="51"/>
                    <a:pt x="48" y="53"/>
                  </a:cubicBezTo>
                  <a:cubicBezTo>
                    <a:pt x="48" y="55"/>
                    <a:pt x="49" y="56"/>
                    <a:pt x="51" y="56"/>
                  </a:cubicBezTo>
                  <a:cubicBezTo>
                    <a:pt x="52" y="56"/>
                    <a:pt x="52" y="55"/>
                    <a:pt x="52" y="53"/>
                  </a:cubicBezTo>
                  <a:cubicBezTo>
                    <a:pt x="52" y="52"/>
                    <a:pt x="53" y="30"/>
                    <a:pt x="53" y="30"/>
                  </a:cubicBezTo>
                  <a:cubicBezTo>
                    <a:pt x="55" y="30"/>
                    <a:pt x="55" y="30"/>
                    <a:pt x="55" y="30"/>
                  </a:cubicBezTo>
                  <a:cubicBezTo>
                    <a:pt x="55" y="30"/>
                    <a:pt x="55" y="83"/>
                    <a:pt x="55" y="87"/>
                  </a:cubicBezTo>
                  <a:cubicBezTo>
                    <a:pt x="56" y="93"/>
                    <a:pt x="59" y="94"/>
                    <a:pt x="61" y="94"/>
                  </a:cubicBezTo>
                  <a:cubicBezTo>
                    <a:pt x="67" y="94"/>
                    <a:pt x="67" y="94"/>
                    <a:pt x="67" y="94"/>
                  </a:cubicBezTo>
                  <a:cubicBezTo>
                    <a:pt x="69" y="94"/>
                    <a:pt x="71" y="93"/>
                    <a:pt x="72" y="86"/>
                  </a:cubicBezTo>
                  <a:cubicBezTo>
                    <a:pt x="72" y="83"/>
                    <a:pt x="72" y="30"/>
                    <a:pt x="72" y="30"/>
                  </a:cubicBezTo>
                  <a:cubicBezTo>
                    <a:pt x="75" y="30"/>
                    <a:pt x="75" y="30"/>
                    <a:pt x="75" y="30"/>
                  </a:cubicBezTo>
                  <a:cubicBezTo>
                    <a:pt x="75" y="30"/>
                    <a:pt x="75" y="51"/>
                    <a:pt x="75" y="53"/>
                  </a:cubicBezTo>
                  <a:cubicBezTo>
                    <a:pt x="75" y="55"/>
                    <a:pt x="75" y="56"/>
                    <a:pt x="77" y="56"/>
                  </a:cubicBezTo>
                  <a:cubicBezTo>
                    <a:pt x="78" y="56"/>
                    <a:pt x="79" y="55"/>
                    <a:pt x="79" y="54"/>
                  </a:cubicBezTo>
                  <a:cubicBezTo>
                    <a:pt x="79" y="57"/>
                    <a:pt x="79" y="32"/>
                    <a:pt x="79" y="32"/>
                  </a:cubicBezTo>
                  <a:cubicBezTo>
                    <a:pt x="82" y="32"/>
                    <a:pt x="82" y="32"/>
                    <a:pt x="82" y="32"/>
                  </a:cubicBezTo>
                  <a:cubicBezTo>
                    <a:pt x="82" y="32"/>
                    <a:pt x="82" y="79"/>
                    <a:pt x="82" y="80"/>
                  </a:cubicBezTo>
                  <a:cubicBezTo>
                    <a:pt x="82" y="85"/>
                    <a:pt x="84" y="86"/>
                    <a:pt x="85" y="86"/>
                  </a:cubicBezTo>
                  <a:cubicBezTo>
                    <a:pt x="91" y="86"/>
                    <a:pt x="91" y="86"/>
                    <a:pt x="91" y="86"/>
                  </a:cubicBezTo>
                  <a:cubicBezTo>
                    <a:pt x="92" y="86"/>
                    <a:pt x="94" y="85"/>
                    <a:pt x="94" y="79"/>
                  </a:cubicBezTo>
                  <a:cubicBezTo>
                    <a:pt x="94" y="76"/>
                    <a:pt x="94" y="32"/>
                    <a:pt x="94" y="32"/>
                  </a:cubicBezTo>
                  <a:cubicBezTo>
                    <a:pt x="97" y="32"/>
                    <a:pt x="97" y="32"/>
                    <a:pt x="97" y="32"/>
                  </a:cubicBezTo>
                  <a:cubicBezTo>
                    <a:pt x="97" y="32"/>
                    <a:pt x="97" y="53"/>
                    <a:pt x="97" y="54"/>
                  </a:cubicBezTo>
                  <a:cubicBezTo>
                    <a:pt x="97" y="55"/>
                    <a:pt x="98" y="56"/>
                    <a:pt x="99" y="56"/>
                  </a:cubicBezTo>
                  <a:cubicBezTo>
                    <a:pt x="101" y="56"/>
                    <a:pt x="102" y="55"/>
                    <a:pt x="102" y="54"/>
                  </a:cubicBezTo>
                  <a:cubicBezTo>
                    <a:pt x="102" y="33"/>
                    <a:pt x="102" y="33"/>
                    <a:pt x="102" y="33"/>
                  </a:cubicBezTo>
                  <a:cubicBezTo>
                    <a:pt x="102" y="29"/>
                    <a:pt x="98" y="24"/>
                    <a:pt x="95" y="24"/>
                  </a:cubicBez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8505" name="TextBox 49">
              <a:extLst>
                <a:ext uri="{FF2B5EF4-FFF2-40B4-BE49-F238E27FC236}">
                  <a16:creationId xmlns:a16="http://schemas.microsoft.com/office/drawing/2014/main" id="{629C734D-6A5E-8B40-8733-CA45BD2FC571}"/>
                </a:ext>
              </a:extLst>
            </p:cNvPr>
            <p:cNvSpPr txBox="1">
              <a:spLocks noChangeArrowheads="1"/>
            </p:cNvSpPr>
            <p:nvPr/>
          </p:nvSpPr>
          <p:spPr bwMode="auto">
            <a:xfrm>
              <a:off x="-20251" y="8816753"/>
              <a:ext cx="936625" cy="2460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a:solidFill>
                    <a:srgbClr val="00B050"/>
                  </a:solidFill>
                </a:rPr>
                <a:t>Rollen</a:t>
              </a:r>
            </a:p>
          </p:txBody>
        </p:sp>
      </p:grpSp>
      <p:grpSp>
        <p:nvGrpSpPr>
          <p:cNvPr id="18482" name="Groep 15">
            <a:extLst>
              <a:ext uri="{FF2B5EF4-FFF2-40B4-BE49-F238E27FC236}">
                <a16:creationId xmlns:a16="http://schemas.microsoft.com/office/drawing/2014/main" id="{04C6BECB-8F30-454C-99DF-8897B1A28F41}"/>
              </a:ext>
            </a:extLst>
          </p:cNvPr>
          <p:cNvGrpSpPr>
            <a:grpSpLocks/>
          </p:cNvGrpSpPr>
          <p:nvPr/>
        </p:nvGrpSpPr>
        <p:grpSpPr bwMode="auto">
          <a:xfrm>
            <a:off x="116046" y="7956667"/>
            <a:ext cx="936625" cy="879475"/>
            <a:chOff x="31178" y="7510580"/>
            <a:chExt cx="936625" cy="877697"/>
          </a:xfrm>
        </p:grpSpPr>
        <p:sp>
          <p:nvSpPr>
            <p:cNvPr id="39" name="Freeform 5">
              <a:extLst>
                <a:ext uri="{FF2B5EF4-FFF2-40B4-BE49-F238E27FC236}">
                  <a16:creationId xmlns:a16="http://schemas.microsoft.com/office/drawing/2014/main" id="{65156107-933A-4F48-929F-8F8B67265892}"/>
                </a:ext>
              </a:extLst>
            </p:cNvPr>
            <p:cNvSpPr>
              <a:spLocks noChangeAspect="1" noEditPoints="1"/>
            </p:cNvSpPr>
            <p:nvPr/>
          </p:nvSpPr>
          <p:spPr bwMode="gray">
            <a:xfrm>
              <a:off x="282003" y="7510580"/>
              <a:ext cx="444500" cy="467365"/>
            </a:xfrm>
            <a:custGeom>
              <a:avLst/>
              <a:gdLst/>
              <a:ahLst/>
              <a:cxnLst>
                <a:cxn ang="0">
                  <a:pos x="84" y="0"/>
                </a:cxn>
                <a:cxn ang="0">
                  <a:pos x="1" y="95"/>
                </a:cxn>
                <a:cxn ang="0">
                  <a:pos x="84" y="80"/>
                </a:cxn>
                <a:cxn ang="0">
                  <a:pos x="80" y="76"/>
                </a:cxn>
                <a:cxn ang="0">
                  <a:pos x="82" y="74"/>
                </a:cxn>
                <a:cxn ang="0">
                  <a:pos x="82" y="69"/>
                </a:cxn>
                <a:cxn ang="0">
                  <a:pos x="78" y="80"/>
                </a:cxn>
                <a:cxn ang="0">
                  <a:pos x="73" y="76"/>
                </a:cxn>
                <a:cxn ang="0">
                  <a:pos x="75" y="69"/>
                </a:cxn>
                <a:cxn ang="0">
                  <a:pos x="13" y="7"/>
                </a:cxn>
                <a:cxn ang="0">
                  <a:pos x="80" y="55"/>
                </a:cxn>
                <a:cxn ang="0">
                  <a:pos x="69" y="74"/>
                </a:cxn>
                <a:cxn ang="0">
                  <a:pos x="68" y="69"/>
                </a:cxn>
                <a:cxn ang="0">
                  <a:pos x="64" y="77"/>
                </a:cxn>
                <a:cxn ang="0">
                  <a:pos x="59" y="77"/>
                </a:cxn>
                <a:cxn ang="0">
                  <a:pos x="58" y="69"/>
                </a:cxn>
                <a:cxn ang="0">
                  <a:pos x="59" y="74"/>
                </a:cxn>
                <a:cxn ang="0">
                  <a:pos x="57" y="81"/>
                </a:cxn>
                <a:cxn ang="0">
                  <a:pos x="52" y="74"/>
                </a:cxn>
                <a:cxn ang="0">
                  <a:pos x="56" y="70"/>
                </a:cxn>
                <a:cxn ang="0">
                  <a:pos x="46" y="76"/>
                </a:cxn>
                <a:cxn ang="0">
                  <a:pos x="46" y="81"/>
                </a:cxn>
                <a:cxn ang="0">
                  <a:pos x="45" y="70"/>
                </a:cxn>
                <a:cxn ang="0">
                  <a:pos x="49" y="74"/>
                </a:cxn>
                <a:cxn ang="0">
                  <a:pos x="44" y="77"/>
                </a:cxn>
                <a:cxn ang="0">
                  <a:pos x="39" y="77"/>
                </a:cxn>
                <a:cxn ang="0">
                  <a:pos x="43" y="70"/>
                </a:cxn>
                <a:cxn ang="0">
                  <a:pos x="32" y="77"/>
                </a:cxn>
                <a:cxn ang="0">
                  <a:pos x="36" y="81"/>
                </a:cxn>
                <a:cxn ang="0">
                  <a:pos x="31" y="70"/>
                </a:cxn>
                <a:cxn ang="0">
                  <a:pos x="36" y="74"/>
                </a:cxn>
                <a:cxn ang="0">
                  <a:pos x="30" y="76"/>
                </a:cxn>
                <a:cxn ang="0">
                  <a:pos x="25" y="80"/>
                </a:cxn>
                <a:cxn ang="0">
                  <a:pos x="29" y="69"/>
                </a:cxn>
                <a:cxn ang="0">
                  <a:pos x="25" y="73"/>
                </a:cxn>
                <a:cxn ang="0">
                  <a:pos x="18" y="73"/>
                </a:cxn>
                <a:cxn ang="0">
                  <a:pos x="12" y="70"/>
                </a:cxn>
                <a:cxn ang="0">
                  <a:pos x="16" y="74"/>
                </a:cxn>
                <a:cxn ang="0">
                  <a:pos x="12" y="76"/>
                </a:cxn>
                <a:cxn ang="0">
                  <a:pos x="11" y="81"/>
                </a:cxn>
                <a:cxn ang="0">
                  <a:pos x="11" y="87"/>
                </a:cxn>
                <a:cxn ang="0">
                  <a:pos x="14" y="83"/>
                </a:cxn>
                <a:cxn ang="0">
                  <a:pos x="16" y="87"/>
                </a:cxn>
                <a:cxn ang="0">
                  <a:pos x="22" y="87"/>
                </a:cxn>
                <a:cxn ang="0">
                  <a:pos x="19" y="76"/>
                </a:cxn>
                <a:cxn ang="0">
                  <a:pos x="65" y="87"/>
                </a:cxn>
                <a:cxn ang="0">
                  <a:pos x="65" y="82"/>
                </a:cxn>
                <a:cxn ang="0">
                  <a:pos x="65" y="77"/>
                </a:cxn>
                <a:cxn ang="0">
                  <a:pos x="70" y="81"/>
                </a:cxn>
                <a:cxn ang="0">
                  <a:pos x="68" y="87"/>
                </a:cxn>
                <a:cxn ang="0">
                  <a:pos x="74" y="87"/>
                </a:cxn>
                <a:cxn ang="0">
                  <a:pos x="75" y="83"/>
                </a:cxn>
                <a:cxn ang="0">
                  <a:pos x="84" y="87"/>
                </a:cxn>
              </a:cxnLst>
              <a:rect l="0" t="0" r="r" b="b"/>
              <a:pathLst>
                <a:path w="95" h="100">
                  <a:moveTo>
                    <a:pt x="94" y="95"/>
                  </a:moveTo>
                  <a:cubicBezTo>
                    <a:pt x="88" y="61"/>
                    <a:pt x="88" y="61"/>
                    <a:pt x="88" y="61"/>
                  </a:cubicBezTo>
                  <a:cubicBezTo>
                    <a:pt x="88" y="61"/>
                    <a:pt x="88" y="61"/>
                    <a:pt x="88" y="61"/>
                  </a:cubicBezTo>
                  <a:cubicBezTo>
                    <a:pt x="88" y="6"/>
                    <a:pt x="88" y="6"/>
                    <a:pt x="88" y="6"/>
                  </a:cubicBezTo>
                  <a:cubicBezTo>
                    <a:pt x="88" y="3"/>
                    <a:pt x="86" y="0"/>
                    <a:pt x="84" y="0"/>
                  </a:cubicBezTo>
                  <a:cubicBezTo>
                    <a:pt x="11" y="0"/>
                    <a:pt x="11" y="0"/>
                    <a:pt x="11" y="0"/>
                  </a:cubicBezTo>
                  <a:cubicBezTo>
                    <a:pt x="8" y="0"/>
                    <a:pt x="6" y="3"/>
                    <a:pt x="6" y="6"/>
                  </a:cubicBezTo>
                  <a:cubicBezTo>
                    <a:pt x="6" y="61"/>
                    <a:pt x="6" y="61"/>
                    <a:pt x="6" y="61"/>
                  </a:cubicBezTo>
                  <a:cubicBezTo>
                    <a:pt x="6" y="61"/>
                    <a:pt x="6" y="61"/>
                    <a:pt x="6" y="61"/>
                  </a:cubicBezTo>
                  <a:cubicBezTo>
                    <a:pt x="1" y="95"/>
                    <a:pt x="1" y="95"/>
                    <a:pt x="1" y="95"/>
                  </a:cubicBezTo>
                  <a:cubicBezTo>
                    <a:pt x="0" y="97"/>
                    <a:pt x="3" y="100"/>
                    <a:pt x="6" y="100"/>
                  </a:cubicBezTo>
                  <a:cubicBezTo>
                    <a:pt x="90" y="100"/>
                    <a:pt x="90" y="100"/>
                    <a:pt x="90" y="100"/>
                  </a:cubicBezTo>
                  <a:cubicBezTo>
                    <a:pt x="93" y="100"/>
                    <a:pt x="95" y="97"/>
                    <a:pt x="94" y="95"/>
                  </a:cubicBezTo>
                  <a:close/>
                  <a:moveTo>
                    <a:pt x="83" y="77"/>
                  </a:moveTo>
                  <a:cubicBezTo>
                    <a:pt x="84" y="80"/>
                    <a:pt x="84" y="80"/>
                    <a:pt x="84" y="80"/>
                  </a:cubicBezTo>
                  <a:cubicBezTo>
                    <a:pt x="84" y="80"/>
                    <a:pt x="84" y="81"/>
                    <a:pt x="83" y="81"/>
                  </a:cubicBezTo>
                  <a:cubicBezTo>
                    <a:pt x="80" y="81"/>
                    <a:pt x="80" y="81"/>
                    <a:pt x="80" y="81"/>
                  </a:cubicBezTo>
                  <a:cubicBezTo>
                    <a:pt x="80" y="81"/>
                    <a:pt x="79" y="80"/>
                    <a:pt x="79" y="80"/>
                  </a:cubicBezTo>
                  <a:cubicBezTo>
                    <a:pt x="79" y="77"/>
                    <a:pt x="79" y="77"/>
                    <a:pt x="79" y="77"/>
                  </a:cubicBezTo>
                  <a:cubicBezTo>
                    <a:pt x="79" y="76"/>
                    <a:pt x="79" y="76"/>
                    <a:pt x="80" y="76"/>
                  </a:cubicBezTo>
                  <a:cubicBezTo>
                    <a:pt x="83" y="76"/>
                    <a:pt x="83" y="76"/>
                    <a:pt x="83" y="76"/>
                  </a:cubicBezTo>
                  <a:cubicBezTo>
                    <a:pt x="83" y="76"/>
                    <a:pt x="83" y="76"/>
                    <a:pt x="83" y="77"/>
                  </a:cubicBezTo>
                  <a:close/>
                  <a:moveTo>
                    <a:pt x="83" y="70"/>
                  </a:moveTo>
                  <a:cubicBezTo>
                    <a:pt x="83" y="73"/>
                    <a:pt x="83" y="73"/>
                    <a:pt x="83" y="73"/>
                  </a:cubicBezTo>
                  <a:cubicBezTo>
                    <a:pt x="83" y="74"/>
                    <a:pt x="83" y="74"/>
                    <a:pt x="82" y="74"/>
                  </a:cubicBezTo>
                  <a:cubicBezTo>
                    <a:pt x="79" y="74"/>
                    <a:pt x="79" y="74"/>
                    <a:pt x="79" y="74"/>
                  </a:cubicBezTo>
                  <a:cubicBezTo>
                    <a:pt x="78" y="74"/>
                    <a:pt x="78" y="74"/>
                    <a:pt x="78" y="73"/>
                  </a:cubicBezTo>
                  <a:cubicBezTo>
                    <a:pt x="78" y="70"/>
                    <a:pt x="78" y="70"/>
                    <a:pt x="78" y="70"/>
                  </a:cubicBezTo>
                  <a:cubicBezTo>
                    <a:pt x="78" y="70"/>
                    <a:pt x="78" y="69"/>
                    <a:pt x="78" y="69"/>
                  </a:cubicBezTo>
                  <a:cubicBezTo>
                    <a:pt x="82" y="69"/>
                    <a:pt x="82" y="69"/>
                    <a:pt x="82" y="69"/>
                  </a:cubicBezTo>
                  <a:cubicBezTo>
                    <a:pt x="82" y="69"/>
                    <a:pt x="83" y="70"/>
                    <a:pt x="83" y="70"/>
                  </a:cubicBezTo>
                  <a:close/>
                  <a:moveTo>
                    <a:pt x="73" y="76"/>
                  </a:moveTo>
                  <a:cubicBezTo>
                    <a:pt x="77" y="76"/>
                    <a:pt x="77" y="76"/>
                    <a:pt x="77" y="76"/>
                  </a:cubicBezTo>
                  <a:cubicBezTo>
                    <a:pt x="77" y="76"/>
                    <a:pt x="77" y="76"/>
                    <a:pt x="77" y="77"/>
                  </a:cubicBezTo>
                  <a:cubicBezTo>
                    <a:pt x="78" y="80"/>
                    <a:pt x="78" y="80"/>
                    <a:pt x="78" y="80"/>
                  </a:cubicBezTo>
                  <a:cubicBezTo>
                    <a:pt x="78" y="80"/>
                    <a:pt x="77" y="81"/>
                    <a:pt x="77" y="81"/>
                  </a:cubicBezTo>
                  <a:cubicBezTo>
                    <a:pt x="73" y="81"/>
                    <a:pt x="73" y="81"/>
                    <a:pt x="73" y="81"/>
                  </a:cubicBezTo>
                  <a:cubicBezTo>
                    <a:pt x="73" y="81"/>
                    <a:pt x="72" y="80"/>
                    <a:pt x="72" y="80"/>
                  </a:cubicBezTo>
                  <a:cubicBezTo>
                    <a:pt x="72" y="77"/>
                    <a:pt x="72" y="77"/>
                    <a:pt x="72" y="77"/>
                  </a:cubicBezTo>
                  <a:cubicBezTo>
                    <a:pt x="72" y="76"/>
                    <a:pt x="72" y="76"/>
                    <a:pt x="73" y="76"/>
                  </a:cubicBezTo>
                  <a:close/>
                  <a:moveTo>
                    <a:pt x="72" y="74"/>
                  </a:moveTo>
                  <a:cubicBezTo>
                    <a:pt x="71" y="74"/>
                    <a:pt x="71" y="74"/>
                    <a:pt x="71" y="73"/>
                  </a:cubicBezTo>
                  <a:cubicBezTo>
                    <a:pt x="71" y="70"/>
                    <a:pt x="71" y="70"/>
                    <a:pt x="71" y="70"/>
                  </a:cubicBezTo>
                  <a:cubicBezTo>
                    <a:pt x="71" y="70"/>
                    <a:pt x="71" y="69"/>
                    <a:pt x="72" y="69"/>
                  </a:cubicBezTo>
                  <a:cubicBezTo>
                    <a:pt x="75" y="69"/>
                    <a:pt x="75" y="69"/>
                    <a:pt x="75" y="69"/>
                  </a:cubicBezTo>
                  <a:cubicBezTo>
                    <a:pt x="75" y="69"/>
                    <a:pt x="76" y="70"/>
                    <a:pt x="76" y="70"/>
                  </a:cubicBezTo>
                  <a:cubicBezTo>
                    <a:pt x="76" y="73"/>
                    <a:pt x="76" y="73"/>
                    <a:pt x="76" y="73"/>
                  </a:cubicBezTo>
                  <a:cubicBezTo>
                    <a:pt x="76" y="74"/>
                    <a:pt x="76" y="74"/>
                    <a:pt x="75" y="74"/>
                  </a:cubicBezTo>
                  <a:lnTo>
                    <a:pt x="72" y="74"/>
                  </a:lnTo>
                  <a:close/>
                  <a:moveTo>
                    <a:pt x="13" y="7"/>
                  </a:moveTo>
                  <a:cubicBezTo>
                    <a:pt x="13" y="7"/>
                    <a:pt x="13" y="6"/>
                    <a:pt x="14" y="6"/>
                  </a:cubicBezTo>
                  <a:cubicBezTo>
                    <a:pt x="80" y="6"/>
                    <a:pt x="80" y="6"/>
                    <a:pt x="80" y="6"/>
                  </a:cubicBezTo>
                  <a:cubicBezTo>
                    <a:pt x="81" y="6"/>
                    <a:pt x="81" y="7"/>
                    <a:pt x="81" y="7"/>
                  </a:cubicBezTo>
                  <a:cubicBezTo>
                    <a:pt x="81" y="54"/>
                    <a:pt x="81" y="54"/>
                    <a:pt x="81" y="54"/>
                  </a:cubicBezTo>
                  <a:cubicBezTo>
                    <a:pt x="81" y="55"/>
                    <a:pt x="81" y="55"/>
                    <a:pt x="80" y="55"/>
                  </a:cubicBezTo>
                  <a:cubicBezTo>
                    <a:pt x="14" y="55"/>
                    <a:pt x="14" y="55"/>
                    <a:pt x="14" y="55"/>
                  </a:cubicBezTo>
                  <a:cubicBezTo>
                    <a:pt x="13" y="55"/>
                    <a:pt x="13" y="55"/>
                    <a:pt x="13" y="54"/>
                  </a:cubicBezTo>
                  <a:lnTo>
                    <a:pt x="13" y="7"/>
                  </a:lnTo>
                  <a:close/>
                  <a:moveTo>
                    <a:pt x="70" y="73"/>
                  </a:moveTo>
                  <a:cubicBezTo>
                    <a:pt x="70" y="74"/>
                    <a:pt x="69" y="74"/>
                    <a:pt x="69" y="74"/>
                  </a:cubicBezTo>
                  <a:cubicBezTo>
                    <a:pt x="65" y="74"/>
                    <a:pt x="65" y="74"/>
                    <a:pt x="65" y="74"/>
                  </a:cubicBezTo>
                  <a:cubicBezTo>
                    <a:pt x="65" y="74"/>
                    <a:pt x="64" y="74"/>
                    <a:pt x="64" y="73"/>
                  </a:cubicBezTo>
                  <a:cubicBezTo>
                    <a:pt x="64" y="70"/>
                    <a:pt x="64" y="70"/>
                    <a:pt x="64" y="70"/>
                  </a:cubicBezTo>
                  <a:cubicBezTo>
                    <a:pt x="64" y="70"/>
                    <a:pt x="65" y="69"/>
                    <a:pt x="65" y="69"/>
                  </a:cubicBezTo>
                  <a:cubicBezTo>
                    <a:pt x="68" y="69"/>
                    <a:pt x="68" y="69"/>
                    <a:pt x="68" y="69"/>
                  </a:cubicBezTo>
                  <a:cubicBezTo>
                    <a:pt x="69" y="69"/>
                    <a:pt x="69" y="70"/>
                    <a:pt x="69" y="70"/>
                  </a:cubicBezTo>
                  <a:lnTo>
                    <a:pt x="70" y="73"/>
                  </a:lnTo>
                  <a:close/>
                  <a:moveTo>
                    <a:pt x="60" y="76"/>
                  </a:moveTo>
                  <a:cubicBezTo>
                    <a:pt x="63" y="76"/>
                    <a:pt x="63" y="76"/>
                    <a:pt x="63" y="76"/>
                  </a:cubicBezTo>
                  <a:cubicBezTo>
                    <a:pt x="64" y="76"/>
                    <a:pt x="64" y="76"/>
                    <a:pt x="64" y="77"/>
                  </a:cubicBezTo>
                  <a:cubicBezTo>
                    <a:pt x="64" y="80"/>
                    <a:pt x="64" y="80"/>
                    <a:pt x="64" y="80"/>
                  </a:cubicBezTo>
                  <a:cubicBezTo>
                    <a:pt x="64" y="80"/>
                    <a:pt x="64" y="81"/>
                    <a:pt x="63" y="81"/>
                  </a:cubicBezTo>
                  <a:cubicBezTo>
                    <a:pt x="60" y="81"/>
                    <a:pt x="60" y="81"/>
                    <a:pt x="60" y="81"/>
                  </a:cubicBezTo>
                  <a:cubicBezTo>
                    <a:pt x="59" y="81"/>
                    <a:pt x="59" y="80"/>
                    <a:pt x="59" y="80"/>
                  </a:cubicBezTo>
                  <a:cubicBezTo>
                    <a:pt x="59" y="77"/>
                    <a:pt x="59" y="77"/>
                    <a:pt x="59" y="77"/>
                  </a:cubicBezTo>
                  <a:cubicBezTo>
                    <a:pt x="59" y="76"/>
                    <a:pt x="59" y="76"/>
                    <a:pt x="60" y="76"/>
                  </a:cubicBezTo>
                  <a:close/>
                  <a:moveTo>
                    <a:pt x="59" y="74"/>
                  </a:moveTo>
                  <a:cubicBezTo>
                    <a:pt x="58" y="74"/>
                    <a:pt x="58" y="74"/>
                    <a:pt x="58" y="73"/>
                  </a:cubicBezTo>
                  <a:cubicBezTo>
                    <a:pt x="58" y="70"/>
                    <a:pt x="58" y="70"/>
                    <a:pt x="58" y="70"/>
                  </a:cubicBezTo>
                  <a:cubicBezTo>
                    <a:pt x="58" y="70"/>
                    <a:pt x="58" y="69"/>
                    <a:pt x="58" y="69"/>
                  </a:cubicBezTo>
                  <a:cubicBezTo>
                    <a:pt x="62" y="69"/>
                    <a:pt x="62" y="69"/>
                    <a:pt x="62" y="69"/>
                  </a:cubicBezTo>
                  <a:cubicBezTo>
                    <a:pt x="62" y="69"/>
                    <a:pt x="63" y="70"/>
                    <a:pt x="63" y="70"/>
                  </a:cubicBezTo>
                  <a:cubicBezTo>
                    <a:pt x="63" y="73"/>
                    <a:pt x="63" y="73"/>
                    <a:pt x="63" y="73"/>
                  </a:cubicBezTo>
                  <a:cubicBezTo>
                    <a:pt x="63" y="74"/>
                    <a:pt x="63" y="74"/>
                    <a:pt x="62" y="74"/>
                  </a:cubicBezTo>
                  <a:lnTo>
                    <a:pt x="59" y="74"/>
                  </a:lnTo>
                  <a:close/>
                  <a:moveTo>
                    <a:pt x="53" y="76"/>
                  </a:moveTo>
                  <a:cubicBezTo>
                    <a:pt x="56" y="76"/>
                    <a:pt x="56" y="76"/>
                    <a:pt x="56" y="76"/>
                  </a:cubicBezTo>
                  <a:cubicBezTo>
                    <a:pt x="57" y="76"/>
                    <a:pt x="57" y="76"/>
                    <a:pt x="57" y="77"/>
                  </a:cubicBezTo>
                  <a:cubicBezTo>
                    <a:pt x="57" y="80"/>
                    <a:pt x="57" y="80"/>
                    <a:pt x="57" y="80"/>
                  </a:cubicBezTo>
                  <a:cubicBezTo>
                    <a:pt x="57" y="80"/>
                    <a:pt x="57" y="81"/>
                    <a:pt x="57" y="81"/>
                  </a:cubicBezTo>
                  <a:cubicBezTo>
                    <a:pt x="53" y="81"/>
                    <a:pt x="53" y="81"/>
                    <a:pt x="53" y="81"/>
                  </a:cubicBezTo>
                  <a:cubicBezTo>
                    <a:pt x="52" y="81"/>
                    <a:pt x="52" y="80"/>
                    <a:pt x="52" y="80"/>
                  </a:cubicBezTo>
                  <a:cubicBezTo>
                    <a:pt x="52" y="77"/>
                    <a:pt x="52" y="77"/>
                    <a:pt x="52" y="77"/>
                  </a:cubicBezTo>
                  <a:cubicBezTo>
                    <a:pt x="52" y="76"/>
                    <a:pt x="52" y="76"/>
                    <a:pt x="53" y="76"/>
                  </a:cubicBezTo>
                  <a:close/>
                  <a:moveTo>
                    <a:pt x="52" y="74"/>
                  </a:moveTo>
                  <a:cubicBezTo>
                    <a:pt x="52" y="74"/>
                    <a:pt x="51" y="74"/>
                    <a:pt x="51" y="73"/>
                  </a:cubicBezTo>
                  <a:cubicBezTo>
                    <a:pt x="51" y="70"/>
                    <a:pt x="51" y="70"/>
                    <a:pt x="51" y="70"/>
                  </a:cubicBezTo>
                  <a:cubicBezTo>
                    <a:pt x="51" y="70"/>
                    <a:pt x="51" y="69"/>
                    <a:pt x="52" y="69"/>
                  </a:cubicBezTo>
                  <a:cubicBezTo>
                    <a:pt x="55" y="69"/>
                    <a:pt x="55" y="69"/>
                    <a:pt x="55" y="69"/>
                  </a:cubicBezTo>
                  <a:cubicBezTo>
                    <a:pt x="56" y="69"/>
                    <a:pt x="56" y="70"/>
                    <a:pt x="56" y="70"/>
                  </a:cubicBezTo>
                  <a:cubicBezTo>
                    <a:pt x="56" y="73"/>
                    <a:pt x="56" y="73"/>
                    <a:pt x="56" y="73"/>
                  </a:cubicBezTo>
                  <a:cubicBezTo>
                    <a:pt x="56" y="74"/>
                    <a:pt x="56" y="74"/>
                    <a:pt x="56" y="74"/>
                  </a:cubicBezTo>
                  <a:lnTo>
                    <a:pt x="52" y="74"/>
                  </a:lnTo>
                  <a:close/>
                  <a:moveTo>
                    <a:pt x="45" y="77"/>
                  </a:moveTo>
                  <a:cubicBezTo>
                    <a:pt x="45" y="76"/>
                    <a:pt x="46" y="76"/>
                    <a:pt x="46" y="76"/>
                  </a:cubicBezTo>
                  <a:cubicBezTo>
                    <a:pt x="50" y="76"/>
                    <a:pt x="50" y="76"/>
                    <a:pt x="50" y="76"/>
                  </a:cubicBezTo>
                  <a:cubicBezTo>
                    <a:pt x="50" y="76"/>
                    <a:pt x="51" y="76"/>
                    <a:pt x="51" y="77"/>
                  </a:cubicBezTo>
                  <a:cubicBezTo>
                    <a:pt x="51" y="80"/>
                    <a:pt x="51" y="80"/>
                    <a:pt x="51" y="80"/>
                  </a:cubicBezTo>
                  <a:cubicBezTo>
                    <a:pt x="51" y="80"/>
                    <a:pt x="50" y="81"/>
                    <a:pt x="50" y="81"/>
                  </a:cubicBezTo>
                  <a:cubicBezTo>
                    <a:pt x="46" y="81"/>
                    <a:pt x="46" y="81"/>
                    <a:pt x="46" y="81"/>
                  </a:cubicBezTo>
                  <a:cubicBezTo>
                    <a:pt x="46" y="81"/>
                    <a:pt x="45" y="80"/>
                    <a:pt x="45" y="80"/>
                  </a:cubicBezTo>
                  <a:lnTo>
                    <a:pt x="45" y="77"/>
                  </a:lnTo>
                  <a:close/>
                  <a:moveTo>
                    <a:pt x="45" y="74"/>
                  </a:moveTo>
                  <a:cubicBezTo>
                    <a:pt x="45" y="74"/>
                    <a:pt x="44" y="74"/>
                    <a:pt x="44" y="73"/>
                  </a:cubicBezTo>
                  <a:cubicBezTo>
                    <a:pt x="45" y="70"/>
                    <a:pt x="45" y="70"/>
                    <a:pt x="45" y="70"/>
                  </a:cubicBezTo>
                  <a:cubicBezTo>
                    <a:pt x="45" y="70"/>
                    <a:pt x="45" y="69"/>
                    <a:pt x="45" y="69"/>
                  </a:cubicBezTo>
                  <a:cubicBezTo>
                    <a:pt x="49" y="69"/>
                    <a:pt x="49" y="69"/>
                    <a:pt x="49" y="69"/>
                  </a:cubicBezTo>
                  <a:cubicBezTo>
                    <a:pt x="49" y="69"/>
                    <a:pt x="50" y="70"/>
                    <a:pt x="50" y="70"/>
                  </a:cubicBezTo>
                  <a:cubicBezTo>
                    <a:pt x="50" y="73"/>
                    <a:pt x="50" y="73"/>
                    <a:pt x="50" y="73"/>
                  </a:cubicBezTo>
                  <a:cubicBezTo>
                    <a:pt x="50" y="74"/>
                    <a:pt x="49" y="74"/>
                    <a:pt x="49" y="74"/>
                  </a:cubicBezTo>
                  <a:lnTo>
                    <a:pt x="45" y="74"/>
                  </a:lnTo>
                  <a:close/>
                  <a:moveTo>
                    <a:pt x="39" y="77"/>
                  </a:moveTo>
                  <a:cubicBezTo>
                    <a:pt x="39" y="76"/>
                    <a:pt x="39" y="76"/>
                    <a:pt x="39" y="76"/>
                  </a:cubicBezTo>
                  <a:cubicBezTo>
                    <a:pt x="43" y="76"/>
                    <a:pt x="43" y="76"/>
                    <a:pt x="43" y="76"/>
                  </a:cubicBezTo>
                  <a:cubicBezTo>
                    <a:pt x="43" y="76"/>
                    <a:pt x="44" y="76"/>
                    <a:pt x="44" y="77"/>
                  </a:cubicBezTo>
                  <a:cubicBezTo>
                    <a:pt x="44" y="80"/>
                    <a:pt x="44" y="80"/>
                    <a:pt x="44" y="80"/>
                  </a:cubicBezTo>
                  <a:cubicBezTo>
                    <a:pt x="44" y="80"/>
                    <a:pt x="43" y="81"/>
                    <a:pt x="43" y="81"/>
                  </a:cubicBezTo>
                  <a:cubicBezTo>
                    <a:pt x="39" y="81"/>
                    <a:pt x="39" y="81"/>
                    <a:pt x="39" y="81"/>
                  </a:cubicBezTo>
                  <a:cubicBezTo>
                    <a:pt x="39" y="81"/>
                    <a:pt x="39" y="80"/>
                    <a:pt x="39" y="80"/>
                  </a:cubicBezTo>
                  <a:lnTo>
                    <a:pt x="39" y="77"/>
                  </a:lnTo>
                  <a:close/>
                  <a:moveTo>
                    <a:pt x="38" y="73"/>
                  </a:moveTo>
                  <a:cubicBezTo>
                    <a:pt x="38" y="70"/>
                    <a:pt x="38" y="70"/>
                    <a:pt x="38" y="70"/>
                  </a:cubicBezTo>
                  <a:cubicBezTo>
                    <a:pt x="38" y="70"/>
                    <a:pt x="38" y="69"/>
                    <a:pt x="39" y="69"/>
                  </a:cubicBezTo>
                  <a:cubicBezTo>
                    <a:pt x="42" y="69"/>
                    <a:pt x="42" y="69"/>
                    <a:pt x="42" y="69"/>
                  </a:cubicBezTo>
                  <a:cubicBezTo>
                    <a:pt x="43" y="69"/>
                    <a:pt x="43" y="70"/>
                    <a:pt x="43" y="70"/>
                  </a:cubicBezTo>
                  <a:cubicBezTo>
                    <a:pt x="43" y="73"/>
                    <a:pt x="43" y="73"/>
                    <a:pt x="43" y="73"/>
                  </a:cubicBezTo>
                  <a:cubicBezTo>
                    <a:pt x="43" y="74"/>
                    <a:pt x="43" y="74"/>
                    <a:pt x="42" y="74"/>
                  </a:cubicBezTo>
                  <a:cubicBezTo>
                    <a:pt x="39" y="74"/>
                    <a:pt x="39" y="74"/>
                    <a:pt x="39" y="74"/>
                  </a:cubicBezTo>
                  <a:cubicBezTo>
                    <a:pt x="38" y="74"/>
                    <a:pt x="38" y="74"/>
                    <a:pt x="38" y="73"/>
                  </a:cubicBezTo>
                  <a:close/>
                  <a:moveTo>
                    <a:pt x="32" y="77"/>
                  </a:moveTo>
                  <a:cubicBezTo>
                    <a:pt x="32" y="76"/>
                    <a:pt x="32" y="76"/>
                    <a:pt x="33" y="76"/>
                  </a:cubicBezTo>
                  <a:cubicBezTo>
                    <a:pt x="36" y="76"/>
                    <a:pt x="36" y="76"/>
                    <a:pt x="36" y="76"/>
                  </a:cubicBezTo>
                  <a:cubicBezTo>
                    <a:pt x="37" y="76"/>
                    <a:pt x="37" y="76"/>
                    <a:pt x="37" y="77"/>
                  </a:cubicBezTo>
                  <a:cubicBezTo>
                    <a:pt x="37" y="80"/>
                    <a:pt x="37" y="80"/>
                    <a:pt x="37" y="80"/>
                  </a:cubicBezTo>
                  <a:cubicBezTo>
                    <a:pt x="37" y="80"/>
                    <a:pt x="37" y="81"/>
                    <a:pt x="36" y="81"/>
                  </a:cubicBezTo>
                  <a:cubicBezTo>
                    <a:pt x="33" y="81"/>
                    <a:pt x="33" y="81"/>
                    <a:pt x="33" y="81"/>
                  </a:cubicBezTo>
                  <a:cubicBezTo>
                    <a:pt x="32" y="81"/>
                    <a:pt x="32" y="80"/>
                    <a:pt x="32" y="80"/>
                  </a:cubicBezTo>
                  <a:lnTo>
                    <a:pt x="32" y="77"/>
                  </a:lnTo>
                  <a:close/>
                  <a:moveTo>
                    <a:pt x="31" y="73"/>
                  </a:moveTo>
                  <a:cubicBezTo>
                    <a:pt x="31" y="70"/>
                    <a:pt x="31" y="70"/>
                    <a:pt x="31" y="70"/>
                  </a:cubicBezTo>
                  <a:cubicBezTo>
                    <a:pt x="31" y="70"/>
                    <a:pt x="32" y="69"/>
                    <a:pt x="32" y="69"/>
                  </a:cubicBezTo>
                  <a:cubicBezTo>
                    <a:pt x="36" y="69"/>
                    <a:pt x="36" y="69"/>
                    <a:pt x="36" y="69"/>
                  </a:cubicBezTo>
                  <a:cubicBezTo>
                    <a:pt x="36" y="69"/>
                    <a:pt x="37" y="70"/>
                    <a:pt x="37" y="70"/>
                  </a:cubicBezTo>
                  <a:cubicBezTo>
                    <a:pt x="36" y="73"/>
                    <a:pt x="36" y="73"/>
                    <a:pt x="36" y="73"/>
                  </a:cubicBezTo>
                  <a:cubicBezTo>
                    <a:pt x="36" y="74"/>
                    <a:pt x="36" y="74"/>
                    <a:pt x="36" y="74"/>
                  </a:cubicBezTo>
                  <a:cubicBezTo>
                    <a:pt x="32" y="74"/>
                    <a:pt x="32" y="74"/>
                    <a:pt x="32" y="74"/>
                  </a:cubicBezTo>
                  <a:cubicBezTo>
                    <a:pt x="32" y="74"/>
                    <a:pt x="31" y="74"/>
                    <a:pt x="31" y="73"/>
                  </a:cubicBezTo>
                  <a:close/>
                  <a:moveTo>
                    <a:pt x="25" y="77"/>
                  </a:moveTo>
                  <a:cubicBezTo>
                    <a:pt x="25" y="76"/>
                    <a:pt x="26" y="76"/>
                    <a:pt x="26" y="76"/>
                  </a:cubicBezTo>
                  <a:cubicBezTo>
                    <a:pt x="30" y="76"/>
                    <a:pt x="30" y="76"/>
                    <a:pt x="30" y="76"/>
                  </a:cubicBezTo>
                  <a:cubicBezTo>
                    <a:pt x="30" y="76"/>
                    <a:pt x="30" y="76"/>
                    <a:pt x="30" y="77"/>
                  </a:cubicBezTo>
                  <a:cubicBezTo>
                    <a:pt x="30" y="80"/>
                    <a:pt x="30" y="80"/>
                    <a:pt x="30" y="80"/>
                  </a:cubicBezTo>
                  <a:cubicBezTo>
                    <a:pt x="30" y="80"/>
                    <a:pt x="30" y="81"/>
                    <a:pt x="29" y="81"/>
                  </a:cubicBezTo>
                  <a:cubicBezTo>
                    <a:pt x="26" y="81"/>
                    <a:pt x="26" y="81"/>
                    <a:pt x="26" y="81"/>
                  </a:cubicBezTo>
                  <a:cubicBezTo>
                    <a:pt x="25" y="81"/>
                    <a:pt x="25" y="80"/>
                    <a:pt x="25" y="80"/>
                  </a:cubicBezTo>
                  <a:lnTo>
                    <a:pt x="25" y="77"/>
                  </a:lnTo>
                  <a:close/>
                  <a:moveTo>
                    <a:pt x="25" y="73"/>
                  </a:moveTo>
                  <a:cubicBezTo>
                    <a:pt x="25" y="70"/>
                    <a:pt x="25" y="70"/>
                    <a:pt x="25" y="70"/>
                  </a:cubicBezTo>
                  <a:cubicBezTo>
                    <a:pt x="25" y="70"/>
                    <a:pt x="25" y="69"/>
                    <a:pt x="26" y="69"/>
                  </a:cubicBezTo>
                  <a:cubicBezTo>
                    <a:pt x="29" y="69"/>
                    <a:pt x="29" y="69"/>
                    <a:pt x="29" y="69"/>
                  </a:cubicBezTo>
                  <a:cubicBezTo>
                    <a:pt x="30" y="69"/>
                    <a:pt x="30" y="70"/>
                    <a:pt x="30" y="70"/>
                  </a:cubicBezTo>
                  <a:cubicBezTo>
                    <a:pt x="30" y="73"/>
                    <a:pt x="30" y="73"/>
                    <a:pt x="30" y="73"/>
                  </a:cubicBezTo>
                  <a:cubicBezTo>
                    <a:pt x="30" y="74"/>
                    <a:pt x="29" y="74"/>
                    <a:pt x="29" y="74"/>
                  </a:cubicBezTo>
                  <a:cubicBezTo>
                    <a:pt x="25" y="74"/>
                    <a:pt x="25" y="74"/>
                    <a:pt x="25" y="74"/>
                  </a:cubicBezTo>
                  <a:cubicBezTo>
                    <a:pt x="25" y="74"/>
                    <a:pt x="25" y="74"/>
                    <a:pt x="25" y="73"/>
                  </a:cubicBezTo>
                  <a:close/>
                  <a:moveTo>
                    <a:pt x="23" y="70"/>
                  </a:moveTo>
                  <a:cubicBezTo>
                    <a:pt x="23" y="73"/>
                    <a:pt x="23" y="73"/>
                    <a:pt x="23" y="73"/>
                  </a:cubicBezTo>
                  <a:cubicBezTo>
                    <a:pt x="23" y="74"/>
                    <a:pt x="23" y="74"/>
                    <a:pt x="22" y="74"/>
                  </a:cubicBezTo>
                  <a:cubicBezTo>
                    <a:pt x="19" y="74"/>
                    <a:pt x="19" y="74"/>
                    <a:pt x="19" y="74"/>
                  </a:cubicBezTo>
                  <a:cubicBezTo>
                    <a:pt x="18" y="74"/>
                    <a:pt x="18" y="74"/>
                    <a:pt x="18" y="73"/>
                  </a:cubicBezTo>
                  <a:cubicBezTo>
                    <a:pt x="18" y="70"/>
                    <a:pt x="18" y="70"/>
                    <a:pt x="18" y="70"/>
                  </a:cubicBezTo>
                  <a:cubicBezTo>
                    <a:pt x="18" y="70"/>
                    <a:pt x="19" y="69"/>
                    <a:pt x="19" y="69"/>
                  </a:cubicBezTo>
                  <a:cubicBezTo>
                    <a:pt x="23" y="69"/>
                    <a:pt x="23" y="69"/>
                    <a:pt x="23" y="69"/>
                  </a:cubicBezTo>
                  <a:cubicBezTo>
                    <a:pt x="23" y="69"/>
                    <a:pt x="23" y="70"/>
                    <a:pt x="23" y="70"/>
                  </a:cubicBezTo>
                  <a:close/>
                  <a:moveTo>
                    <a:pt x="12" y="70"/>
                  </a:moveTo>
                  <a:cubicBezTo>
                    <a:pt x="12" y="70"/>
                    <a:pt x="12" y="69"/>
                    <a:pt x="13" y="69"/>
                  </a:cubicBezTo>
                  <a:cubicBezTo>
                    <a:pt x="16" y="69"/>
                    <a:pt x="16" y="69"/>
                    <a:pt x="16" y="69"/>
                  </a:cubicBezTo>
                  <a:cubicBezTo>
                    <a:pt x="17" y="69"/>
                    <a:pt x="17" y="70"/>
                    <a:pt x="17" y="70"/>
                  </a:cubicBezTo>
                  <a:cubicBezTo>
                    <a:pt x="16" y="73"/>
                    <a:pt x="16" y="73"/>
                    <a:pt x="16" y="73"/>
                  </a:cubicBezTo>
                  <a:cubicBezTo>
                    <a:pt x="16" y="74"/>
                    <a:pt x="16" y="74"/>
                    <a:pt x="16" y="74"/>
                  </a:cubicBezTo>
                  <a:cubicBezTo>
                    <a:pt x="12" y="74"/>
                    <a:pt x="12" y="74"/>
                    <a:pt x="12" y="74"/>
                  </a:cubicBezTo>
                  <a:cubicBezTo>
                    <a:pt x="12" y="74"/>
                    <a:pt x="11" y="74"/>
                    <a:pt x="11" y="73"/>
                  </a:cubicBezTo>
                  <a:lnTo>
                    <a:pt x="12" y="70"/>
                  </a:lnTo>
                  <a:close/>
                  <a:moveTo>
                    <a:pt x="11" y="77"/>
                  </a:moveTo>
                  <a:cubicBezTo>
                    <a:pt x="11" y="76"/>
                    <a:pt x="11" y="76"/>
                    <a:pt x="12" y="76"/>
                  </a:cubicBezTo>
                  <a:cubicBezTo>
                    <a:pt x="16" y="76"/>
                    <a:pt x="16" y="76"/>
                    <a:pt x="16" y="76"/>
                  </a:cubicBezTo>
                  <a:cubicBezTo>
                    <a:pt x="17" y="76"/>
                    <a:pt x="17" y="76"/>
                    <a:pt x="17" y="77"/>
                  </a:cubicBezTo>
                  <a:cubicBezTo>
                    <a:pt x="17" y="80"/>
                    <a:pt x="17" y="80"/>
                    <a:pt x="17" y="80"/>
                  </a:cubicBezTo>
                  <a:cubicBezTo>
                    <a:pt x="17" y="80"/>
                    <a:pt x="16" y="81"/>
                    <a:pt x="16" y="81"/>
                  </a:cubicBezTo>
                  <a:cubicBezTo>
                    <a:pt x="11" y="81"/>
                    <a:pt x="11" y="81"/>
                    <a:pt x="11" y="81"/>
                  </a:cubicBezTo>
                  <a:cubicBezTo>
                    <a:pt x="11" y="81"/>
                    <a:pt x="11" y="80"/>
                    <a:pt x="11" y="80"/>
                  </a:cubicBezTo>
                  <a:lnTo>
                    <a:pt x="11" y="77"/>
                  </a:lnTo>
                  <a:close/>
                  <a:moveTo>
                    <a:pt x="14" y="87"/>
                  </a:moveTo>
                  <a:cubicBezTo>
                    <a:pt x="14" y="87"/>
                    <a:pt x="14" y="87"/>
                    <a:pt x="13" y="87"/>
                  </a:cubicBezTo>
                  <a:cubicBezTo>
                    <a:pt x="11" y="87"/>
                    <a:pt x="11" y="87"/>
                    <a:pt x="11" y="87"/>
                  </a:cubicBezTo>
                  <a:cubicBezTo>
                    <a:pt x="10" y="87"/>
                    <a:pt x="10" y="87"/>
                    <a:pt x="10" y="87"/>
                  </a:cubicBezTo>
                  <a:cubicBezTo>
                    <a:pt x="10" y="83"/>
                    <a:pt x="10" y="83"/>
                    <a:pt x="10" y="83"/>
                  </a:cubicBezTo>
                  <a:cubicBezTo>
                    <a:pt x="10" y="83"/>
                    <a:pt x="11" y="82"/>
                    <a:pt x="11" y="82"/>
                  </a:cubicBezTo>
                  <a:cubicBezTo>
                    <a:pt x="14" y="82"/>
                    <a:pt x="14" y="82"/>
                    <a:pt x="14" y="82"/>
                  </a:cubicBezTo>
                  <a:cubicBezTo>
                    <a:pt x="14" y="82"/>
                    <a:pt x="14" y="83"/>
                    <a:pt x="14" y="83"/>
                  </a:cubicBezTo>
                  <a:lnTo>
                    <a:pt x="14" y="87"/>
                  </a:lnTo>
                  <a:close/>
                  <a:moveTo>
                    <a:pt x="22" y="87"/>
                  </a:moveTo>
                  <a:cubicBezTo>
                    <a:pt x="22" y="87"/>
                    <a:pt x="21" y="87"/>
                    <a:pt x="21" y="87"/>
                  </a:cubicBezTo>
                  <a:cubicBezTo>
                    <a:pt x="16" y="87"/>
                    <a:pt x="16" y="87"/>
                    <a:pt x="16" y="87"/>
                  </a:cubicBezTo>
                  <a:cubicBezTo>
                    <a:pt x="16" y="87"/>
                    <a:pt x="16" y="87"/>
                    <a:pt x="16" y="87"/>
                  </a:cubicBezTo>
                  <a:cubicBezTo>
                    <a:pt x="16" y="83"/>
                    <a:pt x="16" y="83"/>
                    <a:pt x="16" y="83"/>
                  </a:cubicBezTo>
                  <a:cubicBezTo>
                    <a:pt x="16" y="83"/>
                    <a:pt x="16" y="82"/>
                    <a:pt x="17" y="82"/>
                  </a:cubicBezTo>
                  <a:cubicBezTo>
                    <a:pt x="21" y="82"/>
                    <a:pt x="21" y="82"/>
                    <a:pt x="21" y="82"/>
                  </a:cubicBezTo>
                  <a:cubicBezTo>
                    <a:pt x="22" y="82"/>
                    <a:pt x="22" y="83"/>
                    <a:pt x="22" y="83"/>
                  </a:cubicBezTo>
                  <a:lnTo>
                    <a:pt x="22" y="87"/>
                  </a:lnTo>
                  <a:close/>
                  <a:moveTo>
                    <a:pt x="23" y="81"/>
                  </a:moveTo>
                  <a:cubicBezTo>
                    <a:pt x="19" y="81"/>
                    <a:pt x="19" y="81"/>
                    <a:pt x="19" y="81"/>
                  </a:cubicBezTo>
                  <a:cubicBezTo>
                    <a:pt x="18" y="81"/>
                    <a:pt x="18" y="80"/>
                    <a:pt x="18" y="80"/>
                  </a:cubicBezTo>
                  <a:cubicBezTo>
                    <a:pt x="18" y="77"/>
                    <a:pt x="18" y="77"/>
                    <a:pt x="18" y="77"/>
                  </a:cubicBezTo>
                  <a:cubicBezTo>
                    <a:pt x="19" y="76"/>
                    <a:pt x="19" y="76"/>
                    <a:pt x="19" y="76"/>
                  </a:cubicBezTo>
                  <a:cubicBezTo>
                    <a:pt x="23" y="76"/>
                    <a:pt x="23" y="76"/>
                    <a:pt x="23" y="76"/>
                  </a:cubicBezTo>
                  <a:cubicBezTo>
                    <a:pt x="23" y="76"/>
                    <a:pt x="24" y="76"/>
                    <a:pt x="24" y="77"/>
                  </a:cubicBezTo>
                  <a:cubicBezTo>
                    <a:pt x="23" y="80"/>
                    <a:pt x="23" y="80"/>
                    <a:pt x="23" y="80"/>
                  </a:cubicBezTo>
                  <a:cubicBezTo>
                    <a:pt x="23" y="80"/>
                    <a:pt x="23" y="81"/>
                    <a:pt x="23" y="81"/>
                  </a:cubicBezTo>
                  <a:close/>
                  <a:moveTo>
                    <a:pt x="65" y="87"/>
                  </a:moveTo>
                  <a:cubicBezTo>
                    <a:pt x="24" y="87"/>
                    <a:pt x="24" y="87"/>
                    <a:pt x="24" y="87"/>
                  </a:cubicBezTo>
                  <a:cubicBezTo>
                    <a:pt x="24" y="87"/>
                    <a:pt x="23" y="87"/>
                    <a:pt x="23" y="87"/>
                  </a:cubicBezTo>
                  <a:cubicBezTo>
                    <a:pt x="23" y="83"/>
                    <a:pt x="23" y="83"/>
                    <a:pt x="23" y="83"/>
                  </a:cubicBezTo>
                  <a:cubicBezTo>
                    <a:pt x="24" y="83"/>
                    <a:pt x="24" y="82"/>
                    <a:pt x="24" y="82"/>
                  </a:cubicBezTo>
                  <a:cubicBezTo>
                    <a:pt x="65" y="82"/>
                    <a:pt x="65" y="82"/>
                    <a:pt x="65" y="82"/>
                  </a:cubicBezTo>
                  <a:cubicBezTo>
                    <a:pt x="66" y="82"/>
                    <a:pt x="66" y="83"/>
                    <a:pt x="66" y="83"/>
                  </a:cubicBezTo>
                  <a:cubicBezTo>
                    <a:pt x="66" y="87"/>
                    <a:pt x="66" y="87"/>
                    <a:pt x="66" y="87"/>
                  </a:cubicBezTo>
                  <a:cubicBezTo>
                    <a:pt x="66" y="87"/>
                    <a:pt x="66" y="87"/>
                    <a:pt x="65" y="87"/>
                  </a:cubicBezTo>
                  <a:close/>
                  <a:moveTo>
                    <a:pt x="66" y="80"/>
                  </a:moveTo>
                  <a:cubicBezTo>
                    <a:pt x="65" y="77"/>
                    <a:pt x="65" y="77"/>
                    <a:pt x="65" y="77"/>
                  </a:cubicBezTo>
                  <a:cubicBezTo>
                    <a:pt x="65" y="76"/>
                    <a:pt x="66" y="76"/>
                    <a:pt x="66" y="76"/>
                  </a:cubicBezTo>
                  <a:cubicBezTo>
                    <a:pt x="70" y="76"/>
                    <a:pt x="70" y="76"/>
                    <a:pt x="70" y="76"/>
                  </a:cubicBezTo>
                  <a:cubicBezTo>
                    <a:pt x="70" y="76"/>
                    <a:pt x="71" y="76"/>
                    <a:pt x="71" y="77"/>
                  </a:cubicBezTo>
                  <a:cubicBezTo>
                    <a:pt x="71" y="80"/>
                    <a:pt x="71" y="80"/>
                    <a:pt x="71" y="80"/>
                  </a:cubicBezTo>
                  <a:cubicBezTo>
                    <a:pt x="71" y="80"/>
                    <a:pt x="71" y="81"/>
                    <a:pt x="70" y="81"/>
                  </a:cubicBezTo>
                  <a:cubicBezTo>
                    <a:pt x="67" y="81"/>
                    <a:pt x="67" y="81"/>
                    <a:pt x="67" y="81"/>
                  </a:cubicBezTo>
                  <a:cubicBezTo>
                    <a:pt x="66" y="81"/>
                    <a:pt x="66" y="80"/>
                    <a:pt x="66" y="80"/>
                  </a:cubicBezTo>
                  <a:close/>
                  <a:moveTo>
                    <a:pt x="73" y="87"/>
                  </a:moveTo>
                  <a:cubicBezTo>
                    <a:pt x="69" y="87"/>
                    <a:pt x="69" y="87"/>
                    <a:pt x="69" y="87"/>
                  </a:cubicBezTo>
                  <a:cubicBezTo>
                    <a:pt x="68" y="87"/>
                    <a:pt x="68" y="87"/>
                    <a:pt x="68" y="87"/>
                  </a:cubicBezTo>
                  <a:cubicBezTo>
                    <a:pt x="68" y="83"/>
                    <a:pt x="68" y="83"/>
                    <a:pt x="68" y="83"/>
                  </a:cubicBezTo>
                  <a:cubicBezTo>
                    <a:pt x="68" y="83"/>
                    <a:pt x="68" y="82"/>
                    <a:pt x="68" y="82"/>
                  </a:cubicBezTo>
                  <a:cubicBezTo>
                    <a:pt x="73" y="82"/>
                    <a:pt x="73" y="82"/>
                    <a:pt x="73" y="82"/>
                  </a:cubicBezTo>
                  <a:cubicBezTo>
                    <a:pt x="73" y="82"/>
                    <a:pt x="74" y="83"/>
                    <a:pt x="74" y="83"/>
                  </a:cubicBezTo>
                  <a:cubicBezTo>
                    <a:pt x="74" y="87"/>
                    <a:pt x="74" y="87"/>
                    <a:pt x="74" y="87"/>
                  </a:cubicBezTo>
                  <a:cubicBezTo>
                    <a:pt x="74" y="87"/>
                    <a:pt x="74" y="87"/>
                    <a:pt x="73" y="87"/>
                  </a:cubicBezTo>
                  <a:close/>
                  <a:moveTo>
                    <a:pt x="84" y="87"/>
                  </a:moveTo>
                  <a:cubicBezTo>
                    <a:pt x="76" y="87"/>
                    <a:pt x="76" y="87"/>
                    <a:pt x="76" y="87"/>
                  </a:cubicBezTo>
                  <a:cubicBezTo>
                    <a:pt x="76" y="87"/>
                    <a:pt x="76" y="87"/>
                    <a:pt x="76" y="87"/>
                  </a:cubicBezTo>
                  <a:cubicBezTo>
                    <a:pt x="75" y="83"/>
                    <a:pt x="75" y="83"/>
                    <a:pt x="75" y="83"/>
                  </a:cubicBezTo>
                  <a:cubicBezTo>
                    <a:pt x="75" y="83"/>
                    <a:pt x="75" y="82"/>
                    <a:pt x="76" y="82"/>
                  </a:cubicBezTo>
                  <a:cubicBezTo>
                    <a:pt x="83" y="82"/>
                    <a:pt x="83" y="82"/>
                    <a:pt x="83" y="82"/>
                  </a:cubicBezTo>
                  <a:cubicBezTo>
                    <a:pt x="84" y="82"/>
                    <a:pt x="84" y="83"/>
                    <a:pt x="84" y="83"/>
                  </a:cubicBezTo>
                  <a:cubicBezTo>
                    <a:pt x="85" y="87"/>
                    <a:pt x="85" y="87"/>
                    <a:pt x="85" y="87"/>
                  </a:cubicBezTo>
                  <a:cubicBezTo>
                    <a:pt x="85" y="87"/>
                    <a:pt x="84" y="87"/>
                    <a:pt x="84" y="87"/>
                  </a:cubicBezTo>
                  <a:close/>
                </a:path>
              </a:pathLst>
            </a:custGeom>
            <a:solidFill>
              <a:srgbClr val="F07E26"/>
            </a:solidFill>
            <a:ln w="9525">
              <a:noFill/>
              <a:round/>
              <a:headEnd/>
              <a:tailEnd/>
            </a:ln>
          </p:spPr>
          <p:txBody>
            <a:bodyPr/>
            <a:lstStyle/>
            <a:p>
              <a:pPr defTabSz="912813" eaLnBrk="1" hangingPunct="1">
                <a:defRPr/>
              </a:pPr>
              <a:endParaRPr lang="en-US" sz="2400" dirty="0">
                <a:solidFill>
                  <a:srgbClr val="000000"/>
                </a:solidFill>
                <a:latin typeface="Calibri" charset="0"/>
                <a:ea typeface="ＭＳ Ｐゴシック" charset="-128"/>
                <a:cs typeface="+mn-cs"/>
              </a:endParaRPr>
            </a:p>
          </p:txBody>
        </p:sp>
        <p:sp>
          <p:nvSpPr>
            <p:cNvPr id="18503" name="TextBox 49">
              <a:extLst>
                <a:ext uri="{FF2B5EF4-FFF2-40B4-BE49-F238E27FC236}">
                  <a16:creationId xmlns:a16="http://schemas.microsoft.com/office/drawing/2014/main" id="{3986CE59-9574-2343-9112-C0BB7DC3EE09}"/>
                </a:ext>
              </a:extLst>
            </p:cNvPr>
            <p:cNvSpPr txBox="1">
              <a:spLocks noChangeArrowheads="1"/>
            </p:cNvSpPr>
            <p:nvPr/>
          </p:nvSpPr>
          <p:spPr bwMode="auto">
            <a:xfrm>
              <a:off x="31178" y="7988723"/>
              <a:ext cx="936625" cy="3995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a:solidFill>
                    <a:srgbClr val="DD7E00"/>
                  </a:solidFill>
                </a:rPr>
                <a:t>Informatie-</a:t>
              </a:r>
              <a:r>
                <a:rPr lang="nl-NL" altLang="nl-NL" sz="1000" b="1">
                  <a:solidFill>
                    <a:srgbClr val="F07E26"/>
                  </a:solidFill>
                </a:rPr>
                <a:t>voorziening</a:t>
              </a:r>
            </a:p>
          </p:txBody>
        </p:sp>
      </p:grpSp>
      <p:grpSp>
        <p:nvGrpSpPr>
          <p:cNvPr id="18483" name="Groep 8">
            <a:extLst>
              <a:ext uri="{FF2B5EF4-FFF2-40B4-BE49-F238E27FC236}">
                <a16:creationId xmlns:a16="http://schemas.microsoft.com/office/drawing/2014/main" id="{DC0F36EB-ED79-3440-92CE-C47FFB28532F}"/>
              </a:ext>
            </a:extLst>
          </p:cNvPr>
          <p:cNvGrpSpPr>
            <a:grpSpLocks/>
          </p:cNvGrpSpPr>
          <p:nvPr/>
        </p:nvGrpSpPr>
        <p:grpSpPr bwMode="auto">
          <a:xfrm>
            <a:off x="-78404" y="1385937"/>
            <a:ext cx="1246188" cy="696912"/>
            <a:chOff x="-38364" y="2744454"/>
            <a:chExt cx="1273949" cy="738643"/>
          </a:xfrm>
        </p:grpSpPr>
        <p:sp>
          <p:nvSpPr>
            <p:cNvPr id="18500" name="Freeform 17">
              <a:extLst>
                <a:ext uri="{FF2B5EF4-FFF2-40B4-BE49-F238E27FC236}">
                  <a16:creationId xmlns:a16="http://schemas.microsoft.com/office/drawing/2014/main" id="{1D88C9F6-FA42-B24B-BA46-BB5AE87F148E}"/>
                </a:ext>
              </a:extLst>
            </p:cNvPr>
            <p:cNvSpPr>
              <a:spLocks noChangeAspect="1" noEditPoints="1"/>
            </p:cNvSpPr>
            <p:nvPr/>
          </p:nvSpPr>
          <p:spPr bwMode="gray">
            <a:xfrm>
              <a:off x="422601" y="2744454"/>
              <a:ext cx="519112" cy="468313"/>
            </a:xfrm>
            <a:custGeom>
              <a:avLst/>
              <a:gdLst>
                <a:gd name="T0" fmla="*/ 2147483646 w 82"/>
                <a:gd name="T1" fmla="*/ 2147483646 h 74"/>
                <a:gd name="T2" fmla="*/ 2147483646 w 82"/>
                <a:gd name="T3" fmla="*/ 2147483646 h 74"/>
                <a:gd name="T4" fmla="*/ 2147483646 w 82"/>
                <a:gd name="T5" fmla="*/ 2147483646 h 74"/>
                <a:gd name="T6" fmla="*/ 2147483646 w 82"/>
                <a:gd name="T7" fmla="*/ 2147483646 h 74"/>
                <a:gd name="T8" fmla="*/ 2147483646 w 82"/>
                <a:gd name="T9" fmla="*/ 2147483646 h 74"/>
                <a:gd name="T10" fmla="*/ 2147483646 w 82"/>
                <a:gd name="T11" fmla="*/ 2147483646 h 74"/>
                <a:gd name="T12" fmla="*/ 2147483646 w 82"/>
                <a:gd name="T13" fmla="*/ 0 h 74"/>
                <a:gd name="T14" fmla="*/ 2147483646 w 82"/>
                <a:gd name="T15" fmla="*/ 2147483646 h 74"/>
                <a:gd name="T16" fmla="*/ 2147483646 w 82"/>
                <a:gd name="T17" fmla="*/ 2147483646 h 74"/>
                <a:gd name="T18" fmla="*/ 2147483646 w 82"/>
                <a:gd name="T19" fmla="*/ 2147483646 h 74"/>
                <a:gd name="T20" fmla="*/ 2147483646 w 82"/>
                <a:gd name="T21" fmla="*/ 2147483646 h 74"/>
                <a:gd name="T22" fmla="*/ 2147483646 w 82"/>
                <a:gd name="T23" fmla="*/ 2147483646 h 74"/>
                <a:gd name="T24" fmla="*/ 2147483646 w 82"/>
                <a:gd name="T25" fmla="*/ 2147483646 h 74"/>
                <a:gd name="T26" fmla="*/ 0 w 82"/>
                <a:gd name="T27" fmla="*/ 2147483646 h 74"/>
                <a:gd name="T28" fmla="*/ 0 w 82"/>
                <a:gd name="T29" fmla="*/ 2147483646 h 74"/>
                <a:gd name="T30" fmla="*/ 2147483646 w 82"/>
                <a:gd name="T31" fmla="*/ 2147483646 h 74"/>
                <a:gd name="T32" fmla="*/ 2147483646 w 82"/>
                <a:gd name="T33" fmla="*/ 2147483646 h 74"/>
                <a:gd name="T34" fmla="*/ 2147483646 w 82"/>
                <a:gd name="T35" fmla="*/ 2147483646 h 74"/>
                <a:gd name="T36" fmla="*/ 2147483646 w 82"/>
                <a:gd name="T37" fmla="*/ 2147483646 h 74"/>
                <a:gd name="T38" fmla="*/ 2147483646 w 82"/>
                <a:gd name="T39" fmla="*/ 2147483646 h 74"/>
                <a:gd name="T40" fmla="*/ 2147483646 w 82"/>
                <a:gd name="T41" fmla="*/ 2147483646 h 74"/>
                <a:gd name="T42" fmla="*/ 2147483646 w 82"/>
                <a:gd name="T43" fmla="*/ 2147483646 h 74"/>
                <a:gd name="T44" fmla="*/ 2147483646 w 82"/>
                <a:gd name="T45" fmla="*/ 2147483646 h 74"/>
                <a:gd name="T46" fmla="*/ 2147483646 w 82"/>
                <a:gd name="T47" fmla="*/ 2147483646 h 74"/>
                <a:gd name="T48" fmla="*/ 2147483646 w 82"/>
                <a:gd name="T49" fmla="*/ 2147483646 h 74"/>
                <a:gd name="T50" fmla="*/ 2147483646 w 82"/>
                <a:gd name="T51" fmla="*/ 2147483646 h 74"/>
                <a:gd name="T52" fmla="*/ 2147483646 w 82"/>
                <a:gd name="T53" fmla="*/ 2147483646 h 74"/>
                <a:gd name="T54" fmla="*/ 2147483646 w 82"/>
                <a:gd name="T55" fmla="*/ 2147483646 h 74"/>
                <a:gd name="T56" fmla="*/ 2147483646 w 82"/>
                <a:gd name="T57" fmla="*/ 2147483646 h 74"/>
                <a:gd name="T58" fmla="*/ 2147483646 w 82"/>
                <a:gd name="T59" fmla="*/ 2147483646 h 74"/>
                <a:gd name="T60" fmla="*/ 2147483646 w 82"/>
                <a:gd name="T61" fmla="*/ 2147483646 h 7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82" h="74">
                  <a:moveTo>
                    <a:pt x="51" y="55"/>
                  </a:moveTo>
                  <a:cubicBezTo>
                    <a:pt x="40" y="51"/>
                    <a:pt x="37" y="48"/>
                    <a:pt x="37" y="42"/>
                  </a:cubicBezTo>
                  <a:cubicBezTo>
                    <a:pt x="37" y="38"/>
                    <a:pt x="40" y="39"/>
                    <a:pt x="42" y="32"/>
                  </a:cubicBezTo>
                  <a:cubicBezTo>
                    <a:pt x="42" y="29"/>
                    <a:pt x="45" y="31"/>
                    <a:pt x="46" y="25"/>
                  </a:cubicBezTo>
                  <a:cubicBezTo>
                    <a:pt x="46" y="22"/>
                    <a:pt x="44" y="21"/>
                    <a:pt x="44" y="21"/>
                  </a:cubicBezTo>
                  <a:cubicBezTo>
                    <a:pt x="44" y="21"/>
                    <a:pt x="45" y="17"/>
                    <a:pt x="45" y="14"/>
                  </a:cubicBezTo>
                  <a:cubicBezTo>
                    <a:pt x="45" y="10"/>
                    <a:pt x="43" y="0"/>
                    <a:pt x="29" y="0"/>
                  </a:cubicBezTo>
                  <a:cubicBezTo>
                    <a:pt x="15" y="0"/>
                    <a:pt x="12" y="10"/>
                    <a:pt x="12" y="14"/>
                  </a:cubicBezTo>
                  <a:cubicBezTo>
                    <a:pt x="13" y="17"/>
                    <a:pt x="13" y="21"/>
                    <a:pt x="13" y="21"/>
                  </a:cubicBezTo>
                  <a:cubicBezTo>
                    <a:pt x="13" y="21"/>
                    <a:pt x="12" y="22"/>
                    <a:pt x="12" y="25"/>
                  </a:cubicBezTo>
                  <a:cubicBezTo>
                    <a:pt x="12" y="31"/>
                    <a:pt x="15" y="29"/>
                    <a:pt x="16" y="32"/>
                  </a:cubicBezTo>
                  <a:cubicBezTo>
                    <a:pt x="17" y="39"/>
                    <a:pt x="20" y="38"/>
                    <a:pt x="20" y="42"/>
                  </a:cubicBezTo>
                  <a:cubicBezTo>
                    <a:pt x="20" y="48"/>
                    <a:pt x="17" y="51"/>
                    <a:pt x="7" y="55"/>
                  </a:cubicBezTo>
                  <a:cubicBezTo>
                    <a:pt x="5" y="55"/>
                    <a:pt x="3" y="56"/>
                    <a:pt x="0" y="57"/>
                  </a:cubicBezTo>
                  <a:cubicBezTo>
                    <a:pt x="0" y="74"/>
                    <a:pt x="0" y="74"/>
                    <a:pt x="0" y="74"/>
                  </a:cubicBezTo>
                  <a:cubicBezTo>
                    <a:pt x="66" y="74"/>
                    <a:pt x="66" y="74"/>
                    <a:pt x="66" y="74"/>
                  </a:cubicBezTo>
                  <a:cubicBezTo>
                    <a:pt x="66" y="74"/>
                    <a:pt x="66" y="68"/>
                    <a:pt x="66" y="65"/>
                  </a:cubicBezTo>
                  <a:cubicBezTo>
                    <a:pt x="66" y="62"/>
                    <a:pt x="61" y="59"/>
                    <a:pt x="51" y="55"/>
                  </a:cubicBezTo>
                  <a:close/>
                  <a:moveTo>
                    <a:pt x="70" y="33"/>
                  </a:moveTo>
                  <a:cubicBezTo>
                    <a:pt x="70" y="20"/>
                    <a:pt x="70" y="20"/>
                    <a:pt x="70" y="20"/>
                  </a:cubicBezTo>
                  <a:cubicBezTo>
                    <a:pt x="61" y="20"/>
                    <a:pt x="61" y="20"/>
                    <a:pt x="61" y="20"/>
                  </a:cubicBezTo>
                  <a:cubicBezTo>
                    <a:pt x="61" y="33"/>
                    <a:pt x="61" y="33"/>
                    <a:pt x="61" y="33"/>
                  </a:cubicBezTo>
                  <a:cubicBezTo>
                    <a:pt x="49" y="33"/>
                    <a:pt x="49" y="33"/>
                    <a:pt x="49" y="33"/>
                  </a:cubicBezTo>
                  <a:cubicBezTo>
                    <a:pt x="49" y="41"/>
                    <a:pt x="49" y="41"/>
                    <a:pt x="49" y="41"/>
                  </a:cubicBezTo>
                  <a:cubicBezTo>
                    <a:pt x="61" y="41"/>
                    <a:pt x="61" y="41"/>
                    <a:pt x="61" y="41"/>
                  </a:cubicBezTo>
                  <a:cubicBezTo>
                    <a:pt x="61" y="53"/>
                    <a:pt x="61" y="53"/>
                    <a:pt x="61" y="53"/>
                  </a:cubicBezTo>
                  <a:cubicBezTo>
                    <a:pt x="70" y="53"/>
                    <a:pt x="70" y="53"/>
                    <a:pt x="70" y="53"/>
                  </a:cubicBezTo>
                  <a:cubicBezTo>
                    <a:pt x="70" y="41"/>
                    <a:pt x="70" y="41"/>
                    <a:pt x="70" y="41"/>
                  </a:cubicBezTo>
                  <a:cubicBezTo>
                    <a:pt x="82" y="41"/>
                    <a:pt x="82" y="41"/>
                    <a:pt x="82" y="41"/>
                  </a:cubicBezTo>
                  <a:cubicBezTo>
                    <a:pt x="82" y="33"/>
                    <a:pt x="82" y="33"/>
                    <a:pt x="82" y="33"/>
                  </a:cubicBezTo>
                  <a:lnTo>
                    <a:pt x="70" y="33"/>
                  </a:lnTo>
                  <a:close/>
                </a:path>
              </a:pathLst>
            </a:custGeom>
            <a:solidFill>
              <a:srgbClr val="002C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8501" name="TextBox 49">
              <a:extLst>
                <a:ext uri="{FF2B5EF4-FFF2-40B4-BE49-F238E27FC236}">
                  <a16:creationId xmlns:a16="http://schemas.microsoft.com/office/drawing/2014/main" id="{BC57FDF5-561D-9447-9359-80A7AE93BE8B}"/>
                </a:ext>
              </a:extLst>
            </p:cNvPr>
            <p:cNvSpPr txBox="1">
              <a:spLocks noChangeArrowheads="1"/>
            </p:cNvSpPr>
            <p:nvPr/>
          </p:nvSpPr>
          <p:spPr bwMode="auto">
            <a:xfrm>
              <a:off x="-38364" y="3236876"/>
              <a:ext cx="1273949" cy="2462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a:t>Klantverwachting</a:t>
              </a:r>
            </a:p>
          </p:txBody>
        </p:sp>
      </p:grpSp>
      <p:grpSp>
        <p:nvGrpSpPr>
          <p:cNvPr id="18484" name="Groep 12">
            <a:extLst>
              <a:ext uri="{FF2B5EF4-FFF2-40B4-BE49-F238E27FC236}">
                <a16:creationId xmlns:a16="http://schemas.microsoft.com/office/drawing/2014/main" id="{9056E7CA-D8A6-0F4E-81E5-A401A5C6634B}"/>
              </a:ext>
            </a:extLst>
          </p:cNvPr>
          <p:cNvGrpSpPr>
            <a:grpSpLocks/>
          </p:cNvGrpSpPr>
          <p:nvPr/>
        </p:nvGrpSpPr>
        <p:grpSpPr bwMode="auto">
          <a:xfrm>
            <a:off x="116046" y="5886437"/>
            <a:ext cx="936625" cy="709613"/>
            <a:chOff x="1688703" y="7353300"/>
            <a:chExt cx="936625" cy="709613"/>
          </a:xfrm>
        </p:grpSpPr>
        <p:sp>
          <p:nvSpPr>
            <p:cNvPr id="18498" name="Freeform 33">
              <a:extLst>
                <a:ext uri="{FF2B5EF4-FFF2-40B4-BE49-F238E27FC236}">
                  <a16:creationId xmlns:a16="http://schemas.microsoft.com/office/drawing/2014/main" id="{B256B32C-6039-8449-A183-61D1F539984B}"/>
                </a:ext>
              </a:extLst>
            </p:cNvPr>
            <p:cNvSpPr>
              <a:spLocks noChangeAspect="1" noEditPoints="1"/>
            </p:cNvSpPr>
            <p:nvPr/>
          </p:nvSpPr>
          <p:spPr bwMode="gray">
            <a:xfrm>
              <a:off x="1970088" y="7353300"/>
              <a:ext cx="468312" cy="468313"/>
            </a:xfrm>
            <a:custGeom>
              <a:avLst/>
              <a:gdLst>
                <a:gd name="T0" fmla="*/ 2147483646 w 878"/>
                <a:gd name="T1" fmla="*/ 2147483646 h 878"/>
                <a:gd name="T2" fmla="*/ 2147483646 w 878"/>
                <a:gd name="T3" fmla="*/ 2147483646 h 878"/>
                <a:gd name="T4" fmla="*/ 2147483646 w 878"/>
                <a:gd name="T5" fmla="*/ 2147483646 h 878"/>
                <a:gd name="T6" fmla="*/ 2147483646 w 878"/>
                <a:gd name="T7" fmla="*/ 2147483646 h 878"/>
                <a:gd name="T8" fmla="*/ 2147483646 w 878"/>
                <a:gd name="T9" fmla="*/ 2147483646 h 878"/>
                <a:gd name="T10" fmla="*/ 2147483646 w 878"/>
                <a:gd name="T11" fmla="*/ 2147483646 h 878"/>
                <a:gd name="T12" fmla="*/ 2147483646 w 878"/>
                <a:gd name="T13" fmla="*/ 2147483646 h 878"/>
                <a:gd name="T14" fmla="*/ 2147483646 w 878"/>
                <a:gd name="T15" fmla="*/ 2147483646 h 878"/>
                <a:gd name="T16" fmla="*/ 2147483646 w 878"/>
                <a:gd name="T17" fmla="*/ 2147483646 h 878"/>
                <a:gd name="T18" fmla="*/ 2147483646 w 878"/>
                <a:gd name="T19" fmla="*/ 2147483646 h 878"/>
                <a:gd name="T20" fmla="*/ 2147483646 w 878"/>
                <a:gd name="T21" fmla="*/ 2147483646 h 878"/>
                <a:gd name="T22" fmla="*/ 2147483646 w 878"/>
                <a:gd name="T23" fmla="*/ 2147483646 h 878"/>
                <a:gd name="T24" fmla="*/ 2147483646 w 878"/>
                <a:gd name="T25" fmla="*/ 2147483646 h 878"/>
                <a:gd name="T26" fmla="*/ 2147483646 w 878"/>
                <a:gd name="T27" fmla="*/ 2147483646 h 878"/>
                <a:gd name="T28" fmla="*/ 2147483646 w 878"/>
                <a:gd name="T29" fmla="*/ 2147483646 h 878"/>
                <a:gd name="T30" fmla="*/ 2147483646 w 878"/>
                <a:gd name="T31" fmla="*/ 0 h 878"/>
                <a:gd name="T32" fmla="*/ 2147483646 w 878"/>
                <a:gd name="T33" fmla="*/ 0 h 878"/>
                <a:gd name="T34" fmla="*/ 2147483646 w 878"/>
                <a:gd name="T35" fmla="*/ 0 h 878"/>
                <a:gd name="T36" fmla="*/ 2147483646 w 878"/>
                <a:gd name="T37" fmla="*/ 2147483646 h 878"/>
                <a:gd name="T38" fmla="*/ 2147483646 w 878"/>
                <a:gd name="T39" fmla="*/ 2147483646 h 878"/>
                <a:gd name="T40" fmla="*/ 2147483646 w 878"/>
                <a:gd name="T41" fmla="*/ 2147483646 h 878"/>
                <a:gd name="T42" fmla="*/ 2147483646 w 878"/>
                <a:gd name="T43" fmla="*/ 2147483646 h 878"/>
                <a:gd name="T44" fmla="*/ 2147483646 w 878"/>
                <a:gd name="T45" fmla="*/ 2147483646 h 878"/>
                <a:gd name="T46" fmla="*/ 2147483646 w 878"/>
                <a:gd name="T47" fmla="*/ 2147483646 h 878"/>
                <a:gd name="T48" fmla="*/ 2147483646 w 878"/>
                <a:gd name="T49" fmla="*/ 2147483646 h 878"/>
                <a:gd name="T50" fmla="*/ 0 w 878"/>
                <a:gd name="T51" fmla="*/ 2147483646 h 878"/>
                <a:gd name="T52" fmla="*/ 0 w 878"/>
                <a:gd name="T53" fmla="*/ 2147483646 h 878"/>
                <a:gd name="T54" fmla="*/ 0 w 878"/>
                <a:gd name="T55" fmla="*/ 2147483646 h 878"/>
                <a:gd name="T56" fmla="*/ 2147483646 w 878"/>
                <a:gd name="T57" fmla="*/ 2147483646 h 878"/>
                <a:gd name="T58" fmla="*/ 2147483646 w 878"/>
                <a:gd name="T59" fmla="*/ 2147483646 h 878"/>
                <a:gd name="T60" fmla="*/ 2147483646 w 878"/>
                <a:gd name="T61" fmla="*/ 2147483646 h 878"/>
                <a:gd name="T62" fmla="*/ 2147483646 w 878"/>
                <a:gd name="T63" fmla="*/ 2147483646 h 878"/>
                <a:gd name="T64" fmla="*/ 2147483646 w 878"/>
                <a:gd name="T65" fmla="*/ 2147483646 h 878"/>
                <a:gd name="T66" fmla="*/ 2147483646 w 878"/>
                <a:gd name="T67" fmla="*/ 2147483646 h 878"/>
                <a:gd name="T68" fmla="*/ 2147483646 w 878"/>
                <a:gd name="T69" fmla="*/ 2147483646 h 878"/>
                <a:gd name="T70" fmla="*/ 2147483646 w 878"/>
                <a:gd name="T71" fmla="*/ 2147483646 h 878"/>
                <a:gd name="T72" fmla="*/ 2147483646 w 878"/>
                <a:gd name="T73" fmla="*/ 2147483646 h 878"/>
                <a:gd name="T74" fmla="*/ 2147483646 w 878"/>
                <a:gd name="T75" fmla="*/ 2147483646 h 878"/>
                <a:gd name="T76" fmla="*/ 2147483646 w 878"/>
                <a:gd name="T77" fmla="*/ 2147483646 h 878"/>
                <a:gd name="T78" fmla="*/ 2147483646 w 878"/>
                <a:gd name="T79" fmla="*/ 2147483646 h 878"/>
                <a:gd name="T80" fmla="*/ 2147483646 w 878"/>
                <a:gd name="T81" fmla="*/ 2147483646 h 878"/>
                <a:gd name="T82" fmla="*/ 2147483646 w 878"/>
                <a:gd name="T83" fmla="*/ 2147483646 h 878"/>
                <a:gd name="T84" fmla="*/ 2147483646 w 878"/>
                <a:gd name="T85" fmla="*/ 2147483646 h 878"/>
                <a:gd name="T86" fmla="*/ 2147483646 w 878"/>
                <a:gd name="T87" fmla="*/ 2147483646 h 878"/>
                <a:gd name="T88" fmla="*/ 2147483646 w 878"/>
                <a:gd name="T89" fmla="*/ 2147483646 h 878"/>
                <a:gd name="T90" fmla="*/ 2147483646 w 878"/>
                <a:gd name="T91" fmla="*/ 2147483646 h 878"/>
                <a:gd name="T92" fmla="*/ 2147483646 w 878"/>
                <a:gd name="T93" fmla="*/ 2147483646 h 878"/>
                <a:gd name="T94" fmla="*/ 2147483646 w 878"/>
                <a:gd name="T95" fmla="*/ 2147483646 h 878"/>
                <a:gd name="T96" fmla="*/ 2147483646 w 878"/>
                <a:gd name="T97" fmla="*/ 2147483646 h 878"/>
                <a:gd name="T98" fmla="*/ 2147483646 w 878"/>
                <a:gd name="T99" fmla="*/ 2147483646 h 878"/>
                <a:gd name="T100" fmla="*/ 2147483646 w 878"/>
                <a:gd name="T101" fmla="*/ 2147483646 h 878"/>
                <a:gd name="T102" fmla="*/ 2147483646 w 878"/>
                <a:gd name="T103" fmla="*/ 2147483646 h 878"/>
                <a:gd name="T104" fmla="*/ 2147483646 w 878"/>
                <a:gd name="T105" fmla="*/ 2147483646 h 878"/>
                <a:gd name="T106" fmla="*/ 2147483646 w 878"/>
                <a:gd name="T107" fmla="*/ 2147483646 h 878"/>
                <a:gd name="T108" fmla="*/ 2147483646 w 878"/>
                <a:gd name="T109" fmla="*/ 2147483646 h 878"/>
                <a:gd name="T110" fmla="*/ 2147483646 w 878"/>
                <a:gd name="T111" fmla="*/ 2147483646 h 878"/>
                <a:gd name="T112" fmla="*/ 2147483646 w 878"/>
                <a:gd name="T113" fmla="*/ 2147483646 h 87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78" h="878">
                  <a:moveTo>
                    <a:pt x="488" y="780"/>
                  </a:moveTo>
                  <a:lnTo>
                    <a:pt x="96" y="780"/>
                  </a:lnTo>
                  <a:lnTo>
                    <a:pt x="96" y="98"/>
                  </a:lnTo>
                  <a:lnTo>
                    <a:pt x="488" y="98"/>
                  </a:lnTo>
                  <a:lnTo>
                    <a:pt x="488" y="244"/>
                  </a:lnTo>
                  <a:lnTo>
                    <a:pt x="584" y="244"/>
                  </a:lnTo>
                  <a:lnTo>
                    <a:pt x="584" y="98"/>
                  </a:lnTo>
                  <a:lnTo>
                    <a:pt x="582" y="78"/>
                  </a:lnTo>
                  <a:lnTo>
                    <a:pt x="578" y="60"/>
                  </a:lnTo>
                  <a:lnTo>
                    <a:pt x="568" y="42"/>
                  </a:lnTo>
                  <a:lnTo>
                    <a:pt x="556" y="28"/>
                  </a:lnTo>
                  <a:lnTo>
                    <a:pt x="542" y="16"/>
                  </a:lnTo>
                  <a:lnTo>
                    <a:pt x="526" y="8"/>
                  </a:lnTo>
                  <a:lnTo>
                    <a:pt x="506" y="2"/>
                  </a:lnTo>
                  <a:lnTo>
                    <a:pt x="488" y="0"/>
                  </a:lnTo>
                  <a:lnTo>
                    <a:pt x="96" y="0"/>
                  </a:lnTo>
                  <a:lnTo>
                    <a:pt x="78" y="2"/>
                  </a:lnTo>
                  <a:lnTo>
                    <a:pt x="58" y="8"/>
                  </a:lnTo>
                  <a:lnTo>
                    <a:pt x="42" y="16"/>
                  </a:lnTo>
                  <a:lnTo>
                    <a:pt x="28" y="28"/>
                  </a:lnTo>
                  <a:lnTo>
                    <a:pt x="16" y="42"/>
                  </a:lnTo>
                  <a:lnTo>
                    <a:pt x="6" y="60"/>
                  </a:lnTo>
                  <a:lnTo>
                    <a:pt x="2" y="78"/>
                  </a:lnTo>
                  <a:lnTo>
                    <a:pt x="0" y="98"/>
                  </a:lnTo>
                  <a:lnTo>
                    <a:pt x="0" y="780"/>
                  </a:lnTo>
                  <a:lnTo>
                    <a:pt x="2" y="800"/>
                  </a:lnTo>
                  <a:lnTo>
                    <a:pt x="6" y="818"/>
                  </a:lnTo>
                  <a:lnTo>
                    <a:pt x="16" y="836"/>
                  </a:lnTo>
                  <a:lnTo>
                    <a:pt x="28" y="850"/>
                  </a:lnTo>
                  <a:lnTo>
                    <a:pt x="42" y="862"/>
                  </a:lnTo>
                  <a:lnTo>
                    <a:pt x="58" y="870"/>
                  </a:lnTo>
                  <a:lnTo>
                    <a:pt x="78" y="876"/>
                  </a:lnTo>
                  <a:lnTo>
                    <a:pt x="96" y="878"/>
                  </a:lnTo>
                  <a:lnTo>
                    <a:pt x="488" y="878"/>
                  </a:lnTo>
                  <a:lnTo>
                    <a:pt x="506" y="876"/>
                  </a:lnTo>
                  <a:lnTo>
                    <a:pt x="526" y="870"/>
                  </a:lnTo>
                  <a:lnTo>
                    <a:pt x="542" y="862"/>
                  </a:lnTo>
                  <a:lnTo>
                    <a:pt x="556" y="850"/>
                  </a:lnTo>
                  <a:lnTo>
                    <a:pt x="568" y="836"/>
                  </a:lnTo>
                  <a:lnTo>
                    <a:pt x="578" y="818"/>
                  </a:lnTo>
                  <a:lnTo>
                    <a:pt x="582" y="800"/>
                  </a:lnTo>
                  <a:lnTo>
                    <a:pt x="584" y="780"/>
                  </a:lnTo>
                  <a:lnTo>
                    <a:pt x="584" y="684"/>
                  </a:lnTo>
                  <a:lnTo>
                    <a:pt x="488" y="684"/>
                  </a:lnTo>
                  <a:lnTo>
                    <a:pt x="488" y="780"/>
                  </a:lnTo>
                  <a:close/>
                  <a:moveTo>
                    <a:pt x="878" y="464"/>
                  </a:moveTo>
                  <a:lnTo>
                    <a:pt x="684" y="274"/>
                  </a:lnTo>
                  <a:lnTo>
                    <a:pt x="684" y="390"/>
                  </a:lnTo>
                  <a:lnTo>
                    <a:pt x="244" y="390"/>
                  </a:lnTo>
                  <a:lnTo>
                    <a:pt x="244" y="536"/>
                  </a:lnTo>
                  <a:lnTo>
                    <a:pt x="684" y="536"/>
                  </a:lnTo>
                  <a:lnTo>
                    <a:pt x="684" y="654"/>
                  </a:lnTo>
                  <a:lnTo>
                    <a:pt x="878" y="464"/>
                  </a:lnTo>
                  <a:close/>
                </a:path>
              </a:pathLst>
            </a:custGeom>
            <a:solidFill>
              <a:srgbClr val="0027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8499" name="TextBox 49">
              <a:extLst>
                <a:ext uri="{FF2B5EF4-FFF2-40B4-BE49-F238E27FC236}">
                  <a16:creationId xmlns:a16="http://schemas.microsoft.com/office/drawing/2014/main" id="{57CE6C50-19DB-7E45-BD1E-B1A98DC6065E}"/>
                </a:ext>
              </a:extLst>
            </p:cNvPr>
            <p:cNvSpPr txBox="1">
              <a:spLocks noChangeArrowheads="1"/>
            </p:cNvSpPr>
            <p:nvPr/>
          </p:nvSpPr>
          <p:spPr bwMode="auto">
            <a:xfrm>
              <a:off x="1688703" y="7816850"/>
              <a:ext cx="936625"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a:t>Output</a:t>
              </a:r>
            </a:p>
          </p:txBody>
        </p:sp>
      </p:grpSp>
      <p:sp>
        <p:nvSpPr>
          <p:cNvPr id="18486" name="TextBox 49">
            <a:extLst>
              <a:ext uri="{FF2B5EF4-FFF2-40B4-BE49-F238E27FC236}">
                <a16:creationId xmlns:a16="http://schemas.microsoft.com/office/drawing/2014/main" id="{9B9E9FF3-CA58-1545-AFE3-8D4CF437E4EA}"/>
              </a:ext>
            </a:extLst>
          </p:cNvPr>
          <p:cNvSpPr txBox="1">
            <a:spLocks noChangeArrowheads="1"/>
          </p:cNvSpPr>
          <p:nvPr/>
        </p:nvSpPr>
        <p:spPr bwMode="auto">
          <a:xfrm>
            <a:off x="11313811" y="755650"/>
            <a:ext cx="1731963" cy="2619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eaLnBrk="1" hangingPunct="1"/>
            <a:r>
              <a:rPr lang="nl-NL" altLang="nl-NL" sz="1100" b="1" dirty="0"/>
              <a:t>Omschrijving en doel</a:t>
            </a:r>
          </a:p>
        </p:txBody>
      </p:sp>
      <p:grpSp>
        <p:nvGrpSpPr>
          <p:cNvPr id="18487" name="Groep 4">
            <a:extLst>
              <a:ext uri="{FF2B5EF4-FFF2-40B4-BE49-F238E27FC236}">
                <a16:creationId xmlns:a16="http://schemas.microsoft.com/office/drawing/2014/main" id="{8578E603-8D59-B140-A9CC-2AD59F47A01F}"/>
              </a:ext>
            </a:extLst>
          </p:cNvPr>
          <p:cNvGrpSpPr>
            <a:grpSpLocks/>
          </p:cNvGrpSpPr>
          <p:nvPr/>
        </p:nvGrpSpPr>
        <p:grpSpPr bwMode="auto">
          <a:xfrm>
            <a:off x="97376" y="4373521"/>
            <a:ext cx="936625" cy="739775"/>
            <a:chOff x="77788" y="5572125"/>
            <a:chExt cx="936625" cy="739775"/>
          </a:xfrm>
        </p:grpSpPr>
        <p:sp>
          <p:nvSpPr>
            <p:cNvPr id="18494" name="Freeform 45">
              <a:extLst>
                <a:ext uri="{FF2B5EF4-FFF2-40B4-BE49-F238E27FC236}">
                  <a16:creationId xmlns:a16="http://schemas.microsoft.com/office/drawing/2014/main" id="{6F6E1532-B824-2245-8CC7-4C489ED4B2C4}"/>
                </a:ext>
              </a:extLst>
            </p:cNvPr>
            <p:cNvSpPr>
              <a:spLocks noChangeAspect="1" noEditPoints="1"/>
            </p:cNvSpPr>
            <p:nvPr/>
          </p:nvSpPr>
          <p:spPr bwMode="gray">
            <a:xfrm>
              <a:off x="280988" y="5572125"/>
              <a:ext cx="555625" cy="493713"/>
            </a:xfrm>
            <a:custGeom>
              <a:avLst/>
              <a:gdLst>
                <a:gd name="T0" fmla="*/ 2147483646 w 82"/>
                <a:gd name="T1" fmla="*/ 2147483646 h 73"/>
                <a:gd name="T2" fmla="*/ 2147483646 w 82"/>
                <a:gd name="T3" fmla="*/ 2147483646 h 73"/>
                <a:gd name="T4" fmla="*/ 2147483646 w 82"/>
                <a:gd name="T5" fmla="*/ 2147483646 h 73"/>
                <a:gd name="T6" fmla="*/ 2147483646 w 82"/>
                <a:gd name="T7" fmla="*/ 2147483646 h 73"/>
                <a:gd name="T8" fmla="*/ 2147483646 w 82"/>
                <a:gd name="T9" fmla="*/ 2147483646 h 73"/>
                <a:gd name="T10" fmla="*/ 2147483646 w 82"/>
                <a:gd name="T11" fmla="*/ 2147483646 h 73"/>
                <a:gd name="T12" fmla="*/ 2147483646 w 82"/>
                <a:gd name="T13" fmla="*/ 2147483646 h 73"/>
                <a:gd name="T14" fmla="*/ 2147483646 w 82"/>
                <a:gd name="T15" fmla="*/ 2147483646 h 73"/>
                <a:gd name="T16" fmla="*/ 2147483646 w 82"/>
                <a:gd name="T17" fmla="*/ 2147483646 h 73"/>
                <a:gd name="T18" fmla="*/ 2147483646 w 82"/>
                <a:gd name="T19" fmla="*/ 2147483646 h 73"/>
                <a:gd name="T20" fmla="*/ 2147483646 w 82"/>
                <a:gd name="T21" fmla="*/ 2147483646 h 73"/>
                <a:gd name="T22" fmla="*/ 2147483646 w 82"/>
                <a:gd name="T23" fmla="*/ 2147483646 h 73"/>
                <a:gd name="T24" fmla="*/ 0 w 82"/>
                <a:gd name="T25" fmla="*/ 2147483646 h 73"/>
                <a:gd name="T26" fmla="*/ 0 w 82"/>
                <a:gd name="T27" fmla="*/ 2147483646 h 73"/>
                <a:gd name="T28" fmla="*/ 2147483646 w 82"/>
                <a:gd name="T29" fmla="*/ 2147483646 h 73"/>
                <a:gd name="T30" fmla="*/ 2147483646 w 82"/>
                <a:gd name="T31" fmla="*/ 2147483646 h 73"/>
                <a:gd name="T32" fmla="*/ 2147483646 w 82"/>
                <a:gd name="T33" fmla="*/ 2147483646 h 73"/>
                <a:gd name="T34" fmla="*/ 2147483646 w 82"/>
                <a:gd name="T35" fmla="*/ 2147483646 h 73"/>
                <a:gd name="T36" fmla="*/ 2147483646 w 82"/>
                <a:gd name="T37" fmla="*/ 2147483646 h 73"/>
                <a:gd name="T38" fmla="*/ 2147483646 w 82"/>
                <a:gd name="T39" fmla="*/ 2147483646 h 73"/>
                <a:gd name="T40" fmla="*/ 2147483646 w 82"/>
                <a:gd name="T41" fmla="*/ 2147483646 h 73"/>
                <a:gd name="T42" fmla="*/ 2147483646 w 82"/>
                <a:gd name="T43" fmla="*/ 2147483646 h 73"/>
                <a:gd name="T44" fmla="*/ 2147483646 w 82"/>
                <a:gd name="T45" fmla="*/ 2147483646 h 73"/>
                <a:gd name="T46" fmla="*/ 2147483646 w 82"/>
                <a:gd name="T47" fmla="*/ 2147483646 h 73"/>
                <a:gd name="T48" fmla="*/ 2147483646 w 82"/>
                <a:gd name="T49" fmla="*/ 2147483646 h 73"/>
                <a:gd name="T50" fmla="*/ 2147483646 w 82"/>
                <a:gd name="T51" fmla="*/ 2147483646 h 73"/>
                <a:gd name="T52" fmla="*/ 2147483646 w 82"/>
                <a:gd name="T53" fmla="*/ 2147483646 h 73"/>
                <a:gd name="T54" fmla="*/ 2147483646 w 82"/>
                <a:gd name="T55" fmla="*/ 2147483646 h 73"/>
                <a:gd name="T56" fmla="*/ 2147483646 w 82"/>
                <a:gd name="T57" fmla="*/ 2147483646 h 73"/>
                <a:gd name="T58" fmla="*/ 2147483646 w 82"/>
                <a:gd name="T59" fmla="*/ 2147483646 h 73"/>
                <a:gd name="T60" fmla="*/ 2147483646 w 82"/>
                <a:gd name="T61" fmla="*/ 2147483646 h 73"/>
                <a:gd name="T62" fmla="*/ 2147483646 w 82"/>
                <a:gd name="T63" fmla="*/ 2147483646 h 73"/>
                <a:gd name="T64" fmla="*/ 2147483646 w 82"/>
                <a:gd name="T65" fmla="*/ 2147483646 h 73"/>
                <a:gd name="T66" fmla="*/ 2147483646 w 82"/>
                <a:gd name="T67" fmla="*/ 2147483646 h 73"/>
                <a:gd name="T68" fmla="*/ 2147483646 w 82"/>
                <a:gd name="T69" fmla="*/ 2147483646 h 73"/>
                <a:gd name="T70" fmla="*/ 2147483646 w 82"/>
                <a:gd name="T71" fmla="*/ 2147483646 h 73"/>
                <a:gd name="T72" fmla="*/ 2147483646 w 82"/>
                <a:gd name="T73" fmla="*/ 2147483646 h 73"/>
                <a:gd name="T74" fmla="*/ 2147483646 w 82"/>
                <a:gd name="T75" fmla="*/ 2147483646 h 73"/>
                <a:gd name="T76" fmla="*/ 2147483646 w 82"/>
                <a:gd name="T77" fmla="*/ 2147483646 h 73"/>
                <a:gd name="T78" fmla="*/ 2147483646 w 82"/>
                <a:gd name="T79" fmla="*/ 2147483646 h 73"/>
                <a:gd name="T80" fmla="*/ 2147483646 w 82"/>
                <a:gd name="T81" fmla="*/ 2147483646 h 73"/>
                <a:gd name="T82" fmla="*/ 2147483646 w 82"/>
                <a:gd name="T83" fmla="*/ 2147483646 h 73"/>
                <a:gd name="T84" fmla="*/ 2147483646 w 82"/>
                <a:gd name="T85" fmla="*/ 2147483646 h 73"/>
                <a:gd name="T86" fmla="*/ 2147483646 w 82"/>
                <a:gd name="T87" fmla="*/ 2147483646 h 73"/>
                <a:gd name="T88" fmla="*/ 2147483646 w 82"/>
                <a:gd name="T89" fmla="*/ 2147483646 h 73"/>
                <a:gd name="T90" fmla="*/ 2147483646 w 82"/>
                <a:gd name="T91" fmla="*/ 2147483646 h 73"/>
                <a:gd name="T92" fmla="*/ 2147483646 w 82"/>
                <a:gd name="T93" fmla="*/ 2147483646 h 73"/>
                <a:gd name="T94" fmla="*/ 2147483646 w 82"/>
                <a:gd name="T95" fmla="*/ 2147483646 h 73"/>
                <a:gd name="T96" fmla="*/ 2147483646 w 82"/>
                <a:gd name="T97" fmla="*/ 2147483646 h 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2" h="73">
                  <a:moveTo>
                    <a:pt x="13" y="24"/>
                  </a:moveTo>
                  <a:cubicBezTo>
                    <a:pt x="16" y="21"/>
                    <a:pt x="20" y="23"/>
                    <a:pt x="24" y="28"/>
                  </a:cubicBezTo>
                  <a:cubicBezTo>
                    <a:pt x="24" y="29"/>
                    <a:pt x="25" y="28"/>
                    <a:pt x="25" y="28"/>
                  </a:cubicBezTo>
                  <a:cubicBezTo>
                    <a:pt x="26" y="27"/>
                    <a:pt x="31" y="22"/>
                    <a:pt x="31" y="22"/>
                  </a:cubicBezTo>
                  <a:cubicBezTo>
                    <a:pt x="32" y="22"/>
                    <a:pt x="32" y="21"/>
                    <a:pt x="32" y="21"/>
                  </a:cubicBezTo>
                  <a:cubicBezTo>
                    <a:pt x="31" y="20"/>
                    <a:pt x="30" y="18"/>
                    <a:pt x="29" y="17"/>
                  </a:cubicBezTo>
                  <a:cubicBezTo>
                    <a:pt x="21" y="7"/>
                    <a:pt x="49" y="1"/>
                    <a:pt x="45" y="1"/>
                  </a:cubicBezTo>
                  <a:cubicBezTo>
                    <a:pt x="42" y="1"/>
                    <a:pt x="34" y="0"/>
                    <a:pt x="32" y="1"/>
                  </a:cubicBezTo>
                  <a:cubicBezTo>
                    <a:pt x="27" y="1"/>
                    <a:pt x="21" y="6"/>
                    <a:pt x="17" y="8"/>
                  </a:cubicBezTo>
                  <a:cubicBezTo>
                    <a:pt x="13" y="11"/>
                    <a:pt x="11" y="13"/>
                    <a:pt x="11" y="13"/>
                  </a:cubicBezTo>
                  <a:cubicBezTo>
                    <a:pt x="10" y="14"/>
                    <a:pt x="11" y="17"/>
                    <a:pt x="9" y="19"/>
                  </a:cubicBezTo>
                  <a:cubicBezTo>
                    <a:pt x="6" y="21"/>
                    <a:pt x="5" y="19"/>
                    <a:pt x="3" y="21"/>
                  </a:cubicBezTo>
                  <a:cubicBezTo>
                    <a:pt x="3" y="21"/>
                    <a:pt x="1" y="23"/>
                    <a:pt x="0" y="23"/>
                  </a:cubicBezTo>
                  <a:cubicBezTo>
                    <a:pt x="0" y="23"/>
                    <a:pt x="0" y="24"/>
                    <a:pt x="0" y="25"/>
                  </a:cubicBezTo>
                  <a:cubicBezTo>
                    <a:pt x="0" y="25"/>
                    <a:pt x="5" y="31"/>
                    <a:pt x="6" y="31"/>
                  </a:cubicBezTo>
                  <a:cubicBezTo>
                    <a:pt x="6" y="32"/>
                    <a:pt x="7" y="32"/>
                    <a:pt x="8" y="31"/>
                  </a:cubicBezTo>
                  <a:cubicBezTo>
                    <a:pt x="9" y="31"/>
                    <a:pt x="11" y="29"/>
                    <a:pt x="11" y="29"/>
                  </a:cubicBezTo>
                  <a:cubicBezTo>
                    <a:pt x="11" y="29"/>
                    <a:pt x="11" y="25"/>
                    <a:pt x="13" y="24"/>
                  </a:cubicBezTo>
                  <a:close/>
                  <a:moveTo>
                    <a:pt x="36" y="26"/>
                  </a:moveTo>
                  <a:cubicBezTo>
                    <a:pt x="35" y="26"/>
                    <a:pt x="35" y="26"/>
                    <a:pt x="34" y="26"/>
                  </a:cubicBezTo>
                  <a:cubicBezTo>
                    <a:pt x="28" y="31"/>
                    <a:pt x="28" y="31"/>
                    <a:pt x="28" y="31"/>
                  </a:cubicBezTo>
                  <a:cubicBezTo>
                    <a:pt x="28" y="32"/>
                    <a:pt x="28" y="32"/>
                    <a:pt x="28" y="33"/>
                  </a:cubicBezTo>
                  <a:cubicBezTo>
                    <a:pt x="62" y="71"/>
                    <a:pt x="62" y="71"/>
                    <a:pt x="62" y="71"/>
                  </a:cubicBezTo>
                  <a:cubicBezTo>
                    <a:pt x="63" y="72"/>
                    <a:pt x="64" y="72"/>
                    <a:pt x="65" y="72"/>
                  </a:cubicBezTo>
                  <a:cubicBezTo>
                    <a:pt x="69" y="68"/>
                    <a:pt x="69" y="68"/>
                    <a:pt x="69" y="68"/>
                  </a:cubicBezTo>
                  <a:cubicBezTo>
                    <a:pt x="70" y="68"/>
                    <a:pt x="70" y="66"/>
                    <a:pt x="70" y="65"/>
                  </a:cubicBezTo>
                  <a:lnTo>
                    <a:pt x="36" y="26"/>
                  </a:lnTo>
                  <a:close/>
                  <a:moveTo>
                    <a:pt x="81" y="10"/>
                  </a:moveTo>
                  <a:cubicBezTo>
                    <a:pt x="81" y="8"/>
                    <a:pt x="80" y="8"/>
                    <a:pt x="79" y="9"/>
                  </a:cubicBezTo>
                  <a:cubicBezTo>
                    <a:pt x="79" y="10"/>
                    <a:pt x="76" y="14"/>
                    <a:pt x="75" y="15"/>
                  </a:cubicBezTo>
                  <a:cubicBezTo>
                    <a:pt x="74" y="17"/>
                    <a:pt x="72" y="20"/>
                    <a:pt x="67" y="17"/>
                  </a:cubicBezTo>
                  <a:cubicBezTo>
                    <a:pt x="63" y="14"/>
                    <a:pt x="64" y="11"/>
                    <a:pt x="65" y="10"/>
                  </a:cubicBezTo>
                  <a:cubicBezTo>
                    <a:pt x="66" y="8"/>
                    <a:pt x="69" y="4"/>
                    <a:pt x="69" y="3"/>
                  </a:cubicBezTo>
                  <a:cubicBezTo>
                    <a:pt x="69" y="3"/>
                    <a:pt x="69" y="1"/>
                    <a:pt x="67" y="2"/>
                  </a:cubicBezTo>
                  <a:cubicBezTo>
                    <a:pt x="66" y="2"/>
                    <a:pt x="57" y="6"/>
                    <a:pt x="56" y="11"/>
                  </a:cubicBezTo>
                  <a:cubicBezTo>
                    <a:pt x="55" y="16"/>
                    <a:pt x="57" y="21"/>
                    <a:pt x="52" y="25"/>
                  </a:cubicBezTo>
                  <a:cubicBezTo>
                    <a:pt x="47" y="31"/>
                    <a:pt x="47" y="31"/>
                    <a:pt x="47" y="31"/>
                  </a:cubicBezTo>
                  <a:cubicBezTo>
                    <a:pt x="52" y="37"/>
                    <a:pt x="52" y="37"/>
                    <a:pt x="52" y="37"/>
                  </a:cubicBezTo>
                  <a:cubicBezTo>
                    <a:pt x="59" y="31"/>
                    <a:pt x="59" y="31"/>
                    <a:pt x="59" y="31"/>
                  </a:cubicBezTo>
                  <a:cubicBezTo>
                    <a:pt x="61" y="29"/>
                    <a:pt x="64" y="28"/>
                    <a:pt x="67" y="28"/>
                  </a:cubicBezTo>
                  <a:cubicBezTo>
                    <a:pt x="74" y="30"/>
                    <a:pt x="78" y="27"/>
                    <a:pt x="80" y="23"/>
                  </a:cubicBezTo>
                  <a:cubicBezTo>
                    <a:pt x="82" y="20"/>
                    <a:pt x="81" y="12"/>
                    <a:pt x="81" y="10"/>
                  </a:cubicBezTo>
                  <a:close/>
                  <a:moveTo>
                    <a:pt x="11" y="66"/>
                  </a:moveTo>
                  <a:cubicBezTo>
                    <a:pt x="10" y="67"/>
                    <a:pt x="10" y="68"/>
                    <a:pt x="11" y="69"/>
                  </a:cubicBezTo>
                  <a:cubicBezTo>
                    <a:pt x="15" y="73"/>
                    <a:pt x="15" y="73"/>
                    <a:pt x="15" y="73"/>
                  </a:cubicBezTo>
                  <a:cubicBezTo>
                    <a:pt x="16" y="73"/>
                    <a:pt x="17" y="73"/>
                    <a:pt x="18" y="72"/>
                  </a:cubicBezTo>
                  <a:cubicBezTo>
                    <a:pt x="38" y="52"/>
                    <a:pt x="38" y="52"/>
                    <a:pt x="38" y="52"/>
                  </a:cubicBezTo>
                  <a:cubicBezTo>
                    <a:pt x="32" y="45"/>
                    <a:pt x="32" y="45"/>
                    <a:pt x="32" y="45"/>
                  </a:cubicBezTo>
                  <a:lnTo>
                    <a:pt x="11" y="66"/>
                  </a:lnTo>
                  <a:close/>
                </a:path>
              </a:pathLst>
            </a:custGeom>
            <a:solidFill>
              <a:srgbClr val="F0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8495" name="TextBox 49">
              <a:extLst>
                <a:ext uri="{FF2B5EF4-FFF2-40B4-BE49-F238E27FC236}">
                  <a16:creationId xmlns:a16="http://schemas.microsoft.com/office/drawing/2014/main" id="{F084BC39-8DD1-DB48-8F7C-750DEBCFB9E2}"/>
                </a:ext>
              </a:extLst>
            </p:cNvPr>
            <p:cNvSpPr txBox="1">
              <a:spLocks noChangeArrowheads="1"/>
            </p:cNvSpPr>
            <p:nvPr/>
          </p:nvSpPr>
          <p:spPr bwMode="auto">
            <a:xfrm>
              <a:off x="77788" y="6065838"/>
              <a:ext cx="936625" cy="2460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a:solidFill>
                    <a:srgbClr val="F07E26"/>
                  </a:solidFill>
                </a:rPr>
                <a:t>Activiteiten</a:t>
              </a:r>
            </a:p>
          </p:txBody>
        </p:sp>
      </p:grpSp>
      <p:grpSp>
        <p:nvGrpSpPr>
          <p:cNvPr id="18488" name="Groep 3">
            <a:extLst>
              <a:ext uri="{FF2B5EF4-FFF2-40B4-BE49-F238E27FC236}">
                <a16:creationId xmlns:a16="http://schemas.microsoft.com/office/drawing/2014/main" id="{1A20E69F-DCDB-3648-8CA7-901AC781E991}"/>
              </a:ext>
            </a:extLst>
          </p:cNvPr>
          <p:cNvGrpSpPr>
            <a:grpSpLocks/>
          </p:cNvGrpSpPr>
          <p:nvPr/>
        </p:nvGrpSpPr>
        <p:grpSpPr bwMode="auto">
          <a:xfrm>
            <a:off x="139700" y="3096127"/>
            <a:ext cx="936625" cy="731838"/>
            <a:chOff x="116046" y="4446588"/>
            <a:chExt cx="936625" cy="732455"/>
          </a:xfrm>
        </p:grpSpPr>
        <p:sp>
          <p:nvSpPr>
            <p:cNvPr id="18492" name="Freeform 29">
              <a:extLst>
                <a:ext uri="{FF2B5EF4-FFF2-40B4-BE49-F238E27FC236}">
                  <a16:creationId xmlns:a16="http://schemas.microsoft.com/office/drawing/2014/main" id="{250892E0-1E90-1C4D-A5E0-E819863DBD45}"/>
                </a:ext>
              </a:extLst>
            </p:cNvPr>
            <p:cNvSpPr>
              <a:spLocks noChangeAspect="1" noEditPoints="1"/>
            </p:cNvSpPr>
            <p:nvPr/>
          </p:nvSpPr>
          <p:spPr bwMode="gray">
            <a:xfrm>
              <a:off x="315913" y="4446588"/>
              <a:ext cx="460375" cy="458787"/>
            </a:xfrm>
            <a:custGeom>
              <a:avLst/>
              <a:gdLst>
                <a:gd name="T0" fmla="*/ 2147483646 w 880"/>
                <a:gd name="T1" fmla="*/ 0 h 878"/>
                <a:gd name="T2" fmla="*/ 2147483646 w 880"/>
                <a:gd name="T3" fmla="*/ 0 h 878"/>
                <a:gd name="T4" fmla="*/ 2147483646 w 880"/>
                <a:gd name="T5" fmla="*/ 0 h 878"/>
                <a:gd name="T6" fmla="*/ 2147483646 w 880"/>
                <a:gd name="T7" fmla="*/ 2147483646 h 878"/>
                <a:gd name="T8" fmla="*/ 2147483646 w 880"/>
                <a:gd name="T9" fmla="*/ 2147483646 h 878"/>
                <a:gd name="T10" fmla="*/ 2147483646 w 880"/>
                <a:gd name="T11" fmla="*/ 2147483646 h 878"/>
                <a:gd name="T12" fmla="*/ 2147483646 w 880"/>
                <a:gd name="T13" fmla="*/ 2147483646 h 878"/>
                <a:gd name="T14" fmla="*/ 2147483646 w 880"/>
                <a:gd name="T15" fmla="*/ 2147483646 h 878"/>
                <a:gd name="T16" fmla="*/ 2147483646 w 880"/>
                <a:gd name="T17" fmla="*/ 2147483646 h 878"/>
                <a:gd name="T18" fmla="*/ 2147483646 w 880"/>
                <a:gd name="T19" fmla="*/ 2147483646 h 878"/>
                <a:gd name="T20" fmla="*/ 2147483646 w 880"/>
                <a:gd name="T21" fmla="*/ 2147483646 h 878"/>
                <a:gd name="T22" fmla="*/ 2147483646 w 880"/>
                <a:gd name="T23" fmla="*/ 2147483646 h 878"/>
                <a:gd name="T24" fmla="*/ 2147483646 w 880"/>
                <a:gd name="T25" fmla="*/ 2147483646 h 878"/>
                <a:gd name="T26" fmla="*/ 2147483646 w 880"/>
                <a:gd name="T27" fmla="*/ 2147483646 h 878"/>
                <a:gd name="T28" fmla="*/ 2147483646 w 880"/>
                <a:gd name="T29" fmla="*/ 2147483646 h 878"/>
                <a:gd name="T30" fmla="*/ 2147483646 w 880"/>
                <a:gd name="T31" fmla="*/ 2147483646 h 878"/>
                <a:gd name="T32" fmla="*/ 2147483646 w 880"/>
                <a:gd name="T33" fmla="*/ 2147483646 h 878"/>
                <a:gd name="T34" fmla="*/ 2147483646 w 880"/>
                <a:gd name="T35" fmla="*/ 2147483646 h 878"/>
                <a:gd name="T36" fmla="*/ 2147483646 w 880"/>
                <a:gd name="T37" fmla="*/ 2147483646 h 878"/>
                <a:gd name="T38" fmla="*/ 2147483646 w 880"/>
                <a:gd name="T39" fmla="*/ 2147483646 h 878"/>
                <a:gd name="T40" fmla="*/ 2147483646 w 880"/>
                <a:gd name="T41" fmla="*/ 2147483646 h 878"/>
                <a:gd name="T42" fmla="*/ 2147483646 w 880"/>
                <a:gd name="T43" fmla="*/ 2147483646 h 878"/>
                <a:gd name="T44" fmla="*/ 2147483646 w 880"/>
                <a:gd name="T45" fmla="*/ 2147483646 h 878"/>
                <a:gd name="T46" fmla="*/ 2147483646 w 880"/>
                <a:gd name="T47" fmla="*/ 2147483646 h 878"/>
                <a:gd name="T48" fmla="*/ 2147483646 w 880"/>
                <a:gd name="T49" fmla="*/ 2147483646 h 878"/>
                <a:gd name="T50" fmla="*/ 2147483646 w 880"/>
                <a:gd name="T51" fmla="*/ 2147483646 h 878"/>
                <a:gd name="T52" fmla="*/ 2147483646 w 880"/>
                <a:gd name="T53" fmla="*/ 2147483646 h 878"/>
                <a:gd name="T54" fmla="*/ 2147483646 w 880"/>
                <a:gd name="T55" fmla="*/ 2147483646 h 878"/>
                <a:gd name="T56" fmla="*/ 2147483646 w 880"/>
                <a:gd name="T57" fmla="*/ 2147483646 h 878"/>
                <a:gd name="T58" fmla="*/ 2147483646 w 880"/>
                <a:gd name="T59" fmla="*/ 2147483646 h 878"/>
                <a:gd name="T60" fmla="*/ 2147483646 w 880"/>
                <a:gd name="T61" fmla="*/ 2147483646 h 878"/>
                <a:gd name="T62" fmla="*/ 2147483646 w 880"/>
                <a:gd name="T63" fmla="*/ 2147483646 h 878"/>
                <a:gd name="T64" fmla="*/ 2147483646 w 880"/>
                <a:gd name="T65" fmla="*/ 2147483646 h 878"/>
                <a:gd name="T66" fmla="*/ 2147483646 w 880"/>
                <a:gd name="T67" fmla="*/ 2147483646 h 878"/>
                <a:gd name="T68" fmla="*/ 2147483646 w 880"/>
                <a:gd name="T69" fmla="*/ 2147483646 h 878"/>
                <a:gd name="T70" fmla="*/ 2147483646 w 880"/>
                <a:gd name="T71" fmla="*/ 2147483646 h 878"/>
                <a:gd name="T72" fmla="*/ 2147483646 w 880"/>
                <a:gd name="T73" fmla="*/ 2147483646 h 878"/>
                <a:gd name="T74" fmla="*/ 2147483646 w 880"/>
                <a:gd name="T75" fmla="*/ 2147483646 h 878"/>
                <a:gd name="T76" fmla="*/ 2147483646 w 880"/>
                <a:gd name="T77" fmla="*/ 2147483646 h 878"/>
                <a:gd name="T78" fmla="*/ 2147483646 w 880"/>
                <a:gd name="T79" fmla="*/ 2147483646 h 878"/>
                <a:gd name="T80" fmla="*/ 2147483646 w 880"/>
                <a:gd name="T81" fmla="*/ 2147483646 h 878"/>
                <a:gd name="T82" fmla="*/ 2147483646 w 880"/>
                <a:gd name="T83" fmla="*/ 2147483646 h 878"/>
                <a:gd name="T84" fmla="*/ 2147483646 w 880"/>
                <a:gd name="T85" fmla="*/ 2147483646 h 878"/>
                <a:gd name="T86" fmla="*/ 2147483646 w 880"/>
                <a:gd name="T87" fmla="*/ 2147483646 h 878"/>
                <a:gd name="T88" fmla="*/ 2147483646 w 880"/>
                <a:gd name="T89" fmla="*/ 2147483646 h 878"/>
                <a:gd name="T90" fmla="*/ 2147483646 w 880"/>
                <a:gd name="T91" fmla="*/ 2147483646 h 878"/>
                <a:gd name="T92" fmla="*/ 2147483646 w 880"/>
                <a:gd name="T93" fmla="*/ 2147483646 h 878"/>
                <a:gd name="T94" fmla="*/ 2147483646 w 880"/>
                <a:gd name="T95" fmla="*/ 2147483646 h 878"/>
                <a:gd name="T96" fmla="*/ 2147483646 w 880"/>
                <a:gd name="T97" fmla="*/ 0 h 878"/>
                <a:gd name="T98" fmla="*/ 2147483646 w 880"/>
                <a:gd name="T99" fmla="*/ 0 h 878"/>
                <a:gd name="T100" fmla="*/ 2147483646 w 880"/>
                <a:gd name="T101" fmla="*/ 2147483646 h 878"/>
                <a:gd name="T102" fmla="*/ 2147483646 w 880"/>
                <a:gd name="T103" fmla="*/ 2147483646 h 878"/>
                <a:gd name="T104" fmla="*/ 2147483646 w 880"/>
                <a:gd name="T105" fmla="*/ 2147483646 h 878"/>
                <a:gd name="T106" fmla="*/ 2147483646 w 880"/>
                <a:gd name="T107" fmla="*/ 2147483646 h 878"/>
                <a:gd name="T108" fmla="*/ 0 w 880"/>
                <a:gd name="T109" fmla="*/ 2147483646 h 878"/>
                <a:gd name="T110" fmla="*/ 0 w 880"/>
                <a:gd name="T111" fmla="*/ 2147483646 h 878"/>
                <a:gd name="T112" fmla="*/ 2147483646 w 880"/>
                <a:gd name="T113" fmla="*/ 2147483646 h 878"/>
                <a:gd name="T114" fmla="*/ 2147483646 w 880"/>
                <a:gd name="T115" fmla="*/ 2147483646 h 87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80" h="878">
                  <a:moveTo>
                    <a:pt x="782" y="0"/>
                  </a:moveTo>
                  <a:lnTo>
                    <a:pt x="342" y="0"/>
                  </a:lnTo>
                  <a:lnTo>
                    <a:pt x="324" y="2"/>
                  </a:lnTo>
                  <a:lnTo>
                    <a:pt x="304" y="8"/>
                  </a:lnTo>
                  <a:lnTo>
                    <a:pt x="288" y="16"/>
                  </a:lnTo>
                  <a:lnTo>
                    <a:pt x="274" y="28"/>
                  </a:lnTo>
                  <a:lnTo>
                    <a:pt x="262" y="42"/>
                  </a:lnTo>
                  <a:lnTo>
                    <a:pt x="254" y="60"/>
                  </a:lnTo>
                  <a:lnTo>
                    <a:pt x="248" y="78"/>
                  </a:lnTo>
                  <a:lnTo>
                    <a:pt x="246" y="98"/>
                  </a:lnTo>
                  <a:lnTo>
                    <a:pt x="246" y="244"/>
                  </a:lnTo>
                  <a:lnTo>
                    <a:pt x="342" y="244"/>
                  </a:lnTo>
                  <a:lnTo>
                    <a:pt x="342" y="98"/>
                  </a:lnTo>
                  <a:lnTo>
                    <a:pt x="782" y="98"/>
                  </a:lnTo>
                  <a:lnTo>
                    <a:pt x="782" y="780"/>
                  </a:lnTo>
                  <a:lnTo>
                    <a:pt x="342" y="780"/>
                  </a:lnTo>
                  <a:lnTo>
                    <a:pt x="342" y="684"/>
                  </a:lnTo>
                  <a:lnTo>
                    <a:pt x="246" y="684"/>
                  </a:lnTo>
                  <a:lnTo>
                    <a:pt x="246" y="780"/>
                  </a:lnTo>
                  <a:lnTo>
                    <a:pt x="248" y="800"/>
                  </a:lnTo>
                  <a:lnTo>
                    <a:pt x="254" y="818"/>
                  </a:lnTo>
                  <a:lnTo>
                    <a:pt x="262" y="836"/>
                  </a:lnTo>
                  <a:lnTo>
                    <a:pt x="274" y="850"/>
                  </a:lnTo>
                  <a:lnTo>
                    <a:pt x="288" y="862"/>
                  </a:lnTo>
                  <a:lnTo>
                    <a:pt x="304" y="870"/>
                  </a:lnTo>
                  <a:lnTo>
                    <a:pt x="324" y="876"/>
                  </a:lnTo>
                  <a:lnTo>
                    <a:pt x="342" y="878"/>
                  </a:lnTo>
                  <a:lnTo>
                    <a:pt x="782" y="878"/>
                  </a:lnTo>
                  <a:lnTo>
                    <a:pt x="802" y="876"/>
                  </a:lnTo>
                  <a:lnTo>
                    <a:pt x="820" y="870"/>
                  </a:lnTo>
                  <a:lnTo>
                    <a:pt x="836" y="862"/>
                  </a:lnTo>
                  <a:lnTo>
                    <a:pt x="850" y="850"/>
                  </a:lnTo>
                  <a:lnTo>
                    <a:pt x="862" y="836"/>
                  </a:lnTo>
                  <a:lnTo>
                    <a:pt x="872" y="818"/>
                  </a:lnTo>
                  <a:lnTo>
                    <a:pt x="878" y="800"/>
                  </a:lnTo>
                  <a:lnTo>
                    <a:pt x="880" y="780"/>
                  </a:lnTo>
                  <a:lnTo>
                    <a:pt x="880" y="98"/>
                  </a:lnTo>
                  <a:lnTo>
                    <a:pt x="878" y="78"/>
                  </a:lnTo>
                  <a:lnTo>
                    <a:pt x="872" y="60"/>
                  </a:lnTo>
                  <a:lnTo>
                    <a:pt x="862" y="42"/>
                  </a:lnTo>
                  <a:lnTo>
                    <a:pt x="850" y="28"/>
                  </a:lnTo>
                  <a:lnTo>
                    <a:pt x="836" y="16"/>
                  </a:lnTo>
                  <a:lnTo>
                    <a:pt x="820" y="8"/>
                  </a:lnTo>
                  <a:lnTo>
                    <a:pt x="802" y="2"/>
                  </a:lnTo>
                  <a:lnTo>
                    <a:pt x="782" y="0"/>
                  </a:lnTo>
                  <a:close/>
                  <a:moveTo>
                    <a:pt x="440" y="654"/>
                  </a:moveTo>
                  <a:lnTo>
                    <a:pt x="636" y="464"/>
                  </a:lnTo>
                  <a:lnTo>
                    <a:pt x="440" y="274"/>
                  </a:lnTo>
                  <a:lnTo>
                    <a:pt x="440" y="390"/>
                  </a:lnTo>
                  <a:lnTo>
                    <a:pt x="0" y="390"/>
                  </a:lnTo>
                  <a:lnTo>
                    <a:pt x="0" y="536"/>
                  </a:lnTo>
                  <a:lnTo>
                    <a:pt x="440" y="536"/>
                  </a:lnTo>
                  <a:lnTo>
                    <a:pt x="440" y="654"/>
                  </a:lnTo>
                  <a:close/>
                </a:path>
              </a:pathLst>
            </a:custGeom>
            <a:solidFill>
              <a:srgbClr val="0027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8493" name="TextBox 49">
              <a:extLst>
                <a:ext uri="{FF2B5EF4-FFF2-40B4-BE49-F238E27FC236}">
                  <a16:creationId xmlns:a16="http://schemas.microsoft.com/office/drawing/2014/main" id="{183CF3A1-25F8-1241-A22F-CB9354C0D8B0}"/>
                </a:ext>
              </a:extLst>
            </p:cNvPr>
            <p:cNvSpPr txBox="1">
              <a:spLocks noChangeArrowheads="1"/>
            </p:cNvSpPr>
            <p:nvPr/>
          </p:nvSpPr>
          <p:spPr bwMode="auto">
            <a:xfrm>
              <a:off x="116046" y="4932980"/>
              <a:ext cx="936625"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dirty="0"/>
                <a:t>Input</a:t>
              </a:r>
            </a:p>
          </p:txBody>
        </p:sp>
      </p:grpSp>
      <p:sp>
        <p:nvSpPr>
          <p:cNvPr id="18489" name="Freeform 63">
            <a:extLst>
              <a:ext uri="{FF2B5EF4-FFF2-40B4-BE49-F238E27FC236}">
                <a16:creationId xmlns:a16="http://schemas.microsoft.com/office/drawing/2014/main" id="{ABB8CE4F-1E45-9C49-97BC-66749F73D609}"/>
              </a:ext>
            </a:extLst>
          </p:cNvPr>
          <p:cNvSpPr>
            <a:spLocks noChangeAspect="1" noEditPoints="1"/>
          </p:cNvSpPr>
          <p:nvPr/>
        </p:nvSpPr>
        <p:spPr bwMode="gray">
          <a:xfrm>
            <a:off x="11955463" y="103188"/>
            <a:ext cx="395287" cy="396875"/>
          </a:xfrm>
          <a:custGeom>
            <a:avLst/>
            <a:gdLst>
              <a:gd name="T0" fmla="*/ 0 w 100"/>
              <a:gd name="T1" fmla="*/ 2147483646 h 100"/>
              <a:gd name="T2" fmla="*/ 2147483646 w 100"/>
              <a:gd name="T3" fmla="*/ 2147483646 h 100"/>
              <a:gd name="T4" fmla="*/ 2147483646 w 100"/>
              <a:gd name="T5" fmla="*/ 2147483646 h 100"/>
              <a:gd name="T6" fmla="*/ 2147483646 w 100"/>
              <a:gd name="T7" fmla="*/ 2147483646 h 100"/>
              <a:gd name="T8" fmla="*/ 2147483646 w 100"/>
              <a:gd name="T9" fmla="*/ 2147483646 h 100"/>
              <a:gd name="T10" fmla="*/ 2147483646 w 100"/>
              <a:gd name="T11" fmla="*/ 2147483646 h 100"/>
              <a:gd name="T12" fmla="*/ 2147483646 w 100"/>
              <a:gd name="T13" fmla="*/ 2147483646 h 100"/>
              <a:gd name="T14" fmla="*/ 2147483646 w 100"/>
              <a:gd name="T15" fmla="*/ 2147483646 h 100"/>
              <a:gd name="T16" fmla="*/ 2147483646 w 100"/>
              <a:gd name="T17" fmla="*/ 2147483646 h 100"/>
              <a:gd name="T18" fmla="*/ 2147483646 w 100"/>
              <a:gd name="T19" fmla="*/ 2147483646 h 100"/>
              <a:gd name="T20" fmla="*/ 2147483646 w 100"/>
              <a:gd name="T21" fmla="*/ 2147483646 h 100"/>
              <a:gd name="T22" fmla="*/ 2147483646 w 100"/>
              <a:gd name="T23" fmla="*/ 2147483646 h 100"/>
              <a:gd name="T24" fmla="*/ 2147483646 w 100"/>
              <a:gd name="T25" fmla="*/ 2147483646 h 100"/>
              <a:gd name="T26" fmla="*/ 2147483646 w 100"/>
              <a:gd name="T27" fmla="*/ 2147483646 h 100"/>
              <a:gd name="T28" fmla="*/ 2147483646 w 100"/>
              <a:gd name="T29" fmla="*/ 2147483646 h 100"/>
              <a:gd name="T30" fmla="*/ 2147483646 w 100"/>
              <a:gd name="T31" fmla="*/ 2147483646 h 100"/>
              <a:gd name="T32" fmla="*/ 2147483646 w 100"/>
              <a:gd name="T33" fmla="*/ 2147483646 h 100"/>
              <a:gd name="T34" fmla="*/ 2147483646 w 100"/>
              <a:gd name="T35" fmla="*/ 2147483646 h 100"/>
              <a:gd name="T36" fmla="*/ 2147483646 w 100"/>
              <a:gd name="T37" fmla="*/ 2147483646 h 100"/>
              <a:gd name="T38" fmla="*/ 2147483646 w 100"/>
              <a:gd name="T39" fmla="*/ 2147483646 h 100"/>
              <a:gd name="T40" fmla="*/ 2147483646 w 100"/>
              <a:gd name="T41" fmla="*/ 2147483646 h 100"/>
              <a:gd name="T42" fmla="*/ 2147483646 w 100"/>
              <a:gd name="T43" fmla="*/ 2147483646 h 100"/>
              <a:gd name="T44" fmla="*/ 2147483646 w 100"/>
              <a:gd name="T45" fmla="*/ 2147483646 h 100"/>
              <a:gd name="T46" fmla="*/ 2147483646 w 100"/>
              <a:gd name="T47" fmla="*/ 2147483646 h 100"/>
              <a:gd name="T48" fmla="*/ 2147483646 w 100"/>
              <a:gd name="T49" fmla="*/ 2147483646 h 100"/>
              <a:gd name="T50" fmla="*/ 2147483646 w 100"/>
              <a:gd name="T51" fmla="*/ 2147483646 h 100"/>
              <a:gd name="T52" fmla="*/ 2147483646 w 100"/>
              <a:gd name="T53" fmla="*/ 2147483646 h 100"/>
              <a:gd name="T54" fmla="*/ 2147483646 w 100"/>
              <a:gd name="T55" fmla="*/ 2147483646 h 100"/>
              <a:gd name="T56" fmla="*/ 2147483646 w 100"/>
              <a:gd name="T57" fmla="*/ 2147483646 h 100"/>
              <a:gd name="T58" fmla="*/ 2147483646 w 100"/>
              <a:gd name="T59" fmla="*/ 2147483646 h 100"/>
              <a:gd name="T60" fmla="*/ 2147483646 w 100"/>
              <a:gd name="T61" fmla="*/ 2147483646 h 100"/>
              <a:gd name="T62" fmla="*/ 2147483646 w 100"/>
              <a:gd name="T63" fmla="*/ 2147483646 h 100"/>
              <a:gd name="T64" fmla="*/ 2147483646 w 100"/>
              <a:gd name="T65" fmla="*/ 2147483646 h 100"/>
              <a:gd name="T66" fmla="*/ 2147483646 w 100"/>
              <a:gd name="T67" fmla="*/ 2147483646 h 100"/>
              <a:gd name="T68" fmla="*/ 2147483646 w 100"/>
              <a:gd name="T69" fmla="*/ 2147483646 h 100"/>
              <a:gd name="T70" fmla="*/ 2147483646 w 100"/>
              <a:gd name="T71" fmla="*/ 2147483646 h 100"/>
              <a:gd name="T72" fmla="*/ 2147483646 w 100"/>
              <a:gd name="T73" fmla="*/ 2147483646 h 100"/>
              <a:gd name="T74" fmla="*/ 2147483646 w 100"/>
              <a:gd name="T75" fmla="*/ 2147483646 h 1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100">
                <a:moveTo>
                  <a:pt x="50" y="0"/>
                </a:moveTo>
                <a:cubicBezTo>
                  <a:pt x="22" y="0"/>
                  <a:pt x="0" y="23"/>
                  <a:pt x="0" y="50"/>
                </a:cubicBezTo>
                <a:cubicBezTo>
                  <a:pt x="0" y="77"/>
                  <a:pt x="22" y="100"/>
                  <a:pt x="50" y="100"/>
                </a:cubicBezTo>
                <a:cubicBezTo>
                  <a:pt x="77" y="100"/>
                  <a:pt x="100" y="77"/>
                  <a:pt x="100" y="50"/>
                </a:cubicBezTo>
                <a:cubicBezTo>
                  <a:pt x="100" y="23"/>
                  <a:pt x="77" y="0"/>
                  <a:pt x="50" y="0"/>
                </a:cubicBezTo>
                <a:close/>
                <a:moveTo>
                  <a:pt x="95" y="55"/>
                </a:moveTo>
                <a:cubicBezTo>
                  <a:pt x="87" y="55"/>
                  <a:pt x="87" y="55"/>
                  <a:pt x="87" y="55"/>
                </a:cubicBezTo>
                <a:cubicBezTo>
                  <a:pt x="87" y="45"/>
                  <a:pt x="87" y="45"/>
                  <a:pt x="87" y="45"/>
                </a:cubicBezTo>
                <a:cubicBezTo>
                  <a:pt x="95" y="45"/>
                  <a:pt x="95" y="45"/>
                  <a:pt x="95" y="45"/>
                </a:cubicBezTo>
                <a:lnTo>
                  <a:pt x="95" y="55"/>
                </a:lnTo>
                <a:close/>
                <a:moveTo>
                  <a:pt x="88" y="25"/>
                </a:moveTo>
                <a:cubicBezTo>
                  <a:pt x="90" y="29"/>
                  <a:pt x="90" y="29"/>
                  <a:pt x="90" y="29"/>
                </a:cubicBezTo>
                <a:cubicBezTo>
                  <a:pt x="83" y="34"/>
                  <a:pt x="83" y="34"/>
                  <a:pt x="83" y="34"/>
                </a:cubicBezTo>
                <a:cubicBezTo>
                  <a:pt x="81" y="30"/>
                  <a:pt x="81" y="30"/>
                  <a:pt x="81" y="30"/>
                </a:cubicBezTo>
                <a:lnTo>
                  <a:pt x="88" y="25"/>
                </a:lnTo>
                <a:close/>
                <a:moveTo>
                  <a:pt x="45" y="5"/>
                </a:moveTo>
                <a:cubicBezTo>
                  <a:pt x="54" y="5"/>
                  <a:pt x="54" y="5"/>
                  <a:pt x="54" y="5"/>
                </a:cubicBezTo>
                <a:cubicBezTo>
                  <a:pt x="54" y="13"/>
                  <a:pt x="54" y="13"/>
                  <a:pt x="54" y="13"/>
                </a:cubicBezTo>
                <a:cubicBezTo>
                  <a:pt x="45" y="13"/>
                  <a:pt x="45" y="13"/>
                  <a:pt x="45" y="13"/>
                </a:cubicBezTo>
                <a:lnTo>
                  <a:pt x="45" y="5"/>
                </a:lnTo>
                <a:close/>
                <a:moveTo>
                  <a:pt x="5" y="45"/>
                </a:moveTo>
                <a:cubicBezTo>
                  <a:pt x="13" y="45"/>
                  <a:pt x="13" y="45"/>
                  <a:pt x="13" y="45"/>
                </a:cubicBezTo>
                <a:cubicBezTo>
                  <a:pt x="13" y="54"/>
                  <a:pt x="13" y="54"/>
                  <a:pt x="13" y="54"/>
                </a:cubicBezTo>
                <a:cubicBezTo>
                  <a:pt x="5" y="54"/>
                  <a:pt x="5" y="54"/>
                  <a:pt x="5" y="54"/>
                </a:cubicBezTo>
                <a:lnTo>
                  <a:pt x="5" y="45"/>
                </a:lnTo>
                <a:close/>
                <a:moveTo>
                  <a:pt x="12" y="74"/>
                </a:moveTo>
                <a:cubicBezTo>
                  <a:pt x="9" y="70"/>
                  <a:pt x="9" y="70"/>
                  <a:pt x="9" y="70"/>
                </a:cubicBezTo>
                <a:cubicBezTo>
                  <a:pt x="17" y="66"/>
                  <a:pt x="17" y="66"/>
                  <a:pt x="17" y="66"/>
                </a:cubicBezTo>
                <a:cubicBezTo>
                  <a:pt x="19" y="70"/>
                  <a:pt x="19" y="70"/>
                  <a:pt x="19" y="70"/>
                </a:cubicBezTo>
                <a:lnTo>
                  <a:pt x="12" y="74"/>
                </a:lnTo>
                <a:close/>
                <a:moveTo>
                  <a:pt x="17" y="33"/>
                </a:moveTo>
                <a:cubicBezTo>
                  <a:pt x="10" y="29"/>
                  <a:pt x="10" y="29"/>
                  <a:pt x="10" y="29"/>
                </a:cubicBezTo>
                <a:cubicBezTo>
                  <a:pt x="12" y="25"/>
                  <a:pt x="12" y="25"/>
                  <a:pt x="12" y="25"/>
                </a:cubicBezTo>
                <a:cubicBezTo>
                  <a:pt x="19" y="29"/>
                  <a:pt x="19" y="29"/>
                  <a:pt x="19" y="29"/>
                </a:cubicBezTo>
                <a:lnTo>
                  <a:pt x="17" y="33"/>
                </a:lnTo>
                <a:close/>
                <a:moveTo>
                  <a:pt x="29" y="90"/>
                </a:moveTo>
                <a:cubicBezTo>
                  <a:pt x="25" y="88"/>
                  <a:pt x="25" y="88"/>
                  <a:pt x="25" y="88"/>
                </a:cubicBezTo>
                <a:cubicBezTo>
                  <a:pt x="29" y="81"/>
                  <a:pt x="29" y="81"/>
                  <a:pt x="29" y="81"/>
                </a:cubicBezTo>
                <a:cubicBezTo>
                  <a:pt x="33" y="83"/>
                  <a:pt x="33" y="83"/>
                  <a:pt x="33" y="83"/>
                </a:cubicBezTo>
                <a:lnTo>
                  <a:pt x="29" y="90"/>
                </a:lnTo>
                <a:close/>
                <a:moveTo>
                  <a:pt x="29" y="19"/>
                </a:moveTo>
                <a:cubicBezTo>
                  <a:pt x="25" y="12"/>
                  <a:pt x="25" y="12"/>
                  <a:pt x="25" y="12"/>
                </a:cubicBezTo>
                <a:cubicBezTo>
                  <a:pt x="29" y="10"/>
                  <a:pt x="29" y="10"/>
                  <a:pt x="29" y="10"/>
                </a:cubicBezTo>
                <a:cubicBezTo>
                  <a:pt x="33" y="17"/>
                  <a:pt x="33" y="17"/>
                  <a:pt x="33" y="17"/>
                </a:cubicBezTo>
                <a:lnTo>
                  <a:pt x="29" y="19"/>
                </a:lnTo>
                <a:close/>
                <a:moveTo>
                  <a:pt x="50" y="45"/>
                </a:moveTo>
                <a:cubicBezTo>
                  <a:pt x="50" y="45"/>
                  <a:pt x="50" y="45"/>
                  <a:pt x="50" y="45"/>
                </a:cubicBezTo>
                <a:cubicBezTo>
                  <a:pt x="73" y="18"/>
                  <a:pt x="73" y="18"/>
                  <a:pt x="73" y="18"/>
                </a:cubicBezTo>
                <a:cubicBezTo>
                  <a:pt x="54" y="47"/>
                  <a:pt x="54" y="47"/>
                  <a:pt x="54" y="47"/>
                </a:cubicBezTo>
                <a:cubicBezTo>
                  <a:pt x="55" y="48"/>
                  <a:pt x="55" y="49"/>
                  <a:pt x="55" y="50"/>
                </a:cubicBezTo>
                <a:cubicBezTo>
                  <a:pt x="55" y="51"/>
                  <a:pt x="55" y="51"/>
                  <a:pt x="55" y="51"/>
                </a:cubicBezTo>
                <a:cubicBezTo>
                  <a:pt x="74" y="69"/>
                  <a:pt x="74" y="69"/>
                  <a:pt x="74" y="69"/>
                </a:cubicBezTo>
                <a:cubicBezTo>
                  <a:pt x="52" y="55"/>
                  <a:pt x="52" y="55"/>
                  <a:pt x="52" y="55"/>
                </a:cubicBezTo>
                <a:cubicBezTo>
                  <a:pt x="52" y="55"/>
                  <a:pt x="51" y="55"/>
                  <a:pt x="50" y="55"/>
                </a:cubicBezTo>
                <a:cubicBezTo>
                  <a:pt x="47" y="55"/>
                  <a:pt x="44" y="53"/>
                  <a:pt x="44" y="50"/>
                </a:cubicBezTo>
                <a:cubicBezTo>
                  <a:pt x="44" y="47"/>
                  <a:pt x="47" y="45"/>
                  <a:pt x="50" y="45"/>
                </a:cubicBezTo>
                <a:close/>
                <a:moveTo>
                  <a:pt x="45" y="95"/>
                </a:moveTo>
                <a:cubicBezTo>
                  <a:pt x="45" y="87"/>
                  <a:pt x="45" y="87"/>
                  <a:pt x="45" y="87"/>
                </a:cubicBezTo>
                <a:cubicBezTo>
                  <a:pt x="54" y="87"/>
                  <a:pt x="54" y="87"/>
                  <a:pt x="54" y="87"/>
                </a:cubicBezTo>
                <a:cubicBezTo>
                  <a:pt x="54" y="95"/>
                  <a:pt x="54" y="95"/>
                  <a:pt x="54" y="95"/>
                </a:cubicBezTo>
                <a:lnTo>
                  <a:pt x="45" y="95"/>
                </a:lnTo>
                <a:close/>
                <a:moveTo>
                  <a:pt x="70" y="90"/>
                </a:moveTo>
                <a:cubicBezTo>
                  <a:pt x="66" y="83"/>
                  <a:pt x="66" y="83"/>
                  <a:pt x="66" y="83"/>
                </a:cubicBezTo>
                <a:cubicBezTo>
                  <a:pt x="70" y="81"/>
                  <a:pt x="70" y="81"/>
                  <a:pt x="70" y="81"/>
                </a:cubicBezTo>
                <a:cubicBezTo>
                  <a:pt x="74" y="88"/>
                  <a:pt x="74" y="88"/>
                  <a:pt x="74" y="88"/>
                </a:cubicBezTo>
                <a:lnTo>
                  <a:pt x="70" y="90"/>
                </a:lnTo>
                <a:close/>
                <a:moveTo>
                  <a:pt x="70" y="19"/>
                </a:moveTo>
                <a:cubicBezTo>
                  <a:pt x="66" y="17"/>
                  <a:pt x="66" y="17"/>
                  <a:pt x="66" y="17"/>
                </a:cubicBezTo>
                <a:cubicBezTo>
                  <a:pt x="70" y="10"/>
                  <a:pt x="70" y="10"/>
                  <a:pt x="70" y="10"/>
                </a:cubicBezTo>
                <a:cubicBezTo>
                  <a:pt x="74" y="12"/>
                  <a:pt x="74" y="12"/>
                  <a:pt x="74" y="12"/>
                </a:cubicBezTo>
                <a:lnTo>
                  <a:pt x="70" y="19"/>
                </a:lnTo>
                <a:close/>
                <a:moveTo>
                  <a:pt x="88" y="75"/>
                </a:moveTo>
                <a:cubicBezTo>
                  <a:pt x="81" y="71"/>
                  <a:pt x="81" y="71"/>
                  <a:pt x="81" y="71"/>
                </a:cubicBezTo>
                <a:cubicBezTo>
                  <a:pt x="83" y="67"/>
                  <a:pt x="83" y="67"/>
                  <a:pt x="83" y="67"/>
                </a:cubicBezTo>
                <a:cubicBezTo>
                  <a:pt x="90" y="71"/>
                  <a:pt x="90" y="71"/>
                  <a:pt x="90" y="71"/>
                </a:cubicBezTo>
                <a:lnTo>
                  <a:pt x="88" y="75"/>
                </a:lnTo>
                <a:close/>
              </a:path>
            </a:pathLst>
          </a:custGeom>
          <a:solidFill>
            <a:srgbClr val="002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40" name="Tekstvak 39">
            <a:extLst>
              <a:ext uri="{FF2B5EF4-FFF2-40B4-BE49-F238E27FC236}">
                <a16:creationId xmlns:a16="http://schemas.microsoft.com/office/drawing/2014/main" id="{B5DD5C87-0B15-344C-A732-9CEF2D2B94C1}"/>
              </a:ext>
            </a:extLst>
          </p:cNvPr>
          <p:cNvSpPr txBox="1"/>
          <p:nvPr/>
        </p:nvSpPr>
        <p:spPr>
          <a:xfrm>
            <a:off x="12455525" y="80963"/>
            <a:ext cx="908050" cy="415925"/>
          </a:xfrm>
          <a:prstGeom prst="rect">
            <a:avLst/>
          </a:prstGeom>
          <a:noFill/>
        </p:spPr>
        <p:txBody>
          <a:bodyPr wrap="none">
            <a:spAutoFit/>
          </a:bodyPr>
          <a:lstStyle/>
          <a:p>
            <a:pPr>
              <a:defRPr/>
            </a:pPr>
            <a:r>
              <a:rPr lang="nl-NL" sz="1050" dirty="0">
                <a:solidFill>
                  <a:srgbClr val="00B050"/>
                </a:solidFill>
              </a:rPr>
              <a:t>Doorlooptijd</a:t>
            </a:r>
          </a:p>
          <a:p>
            <a:pPr>
              <a:defRPr/>
            </a:pPr>
            <a:r>
              <a:rPr lang="nl-NL" sz="1050" dirty="0">
                <a:solidFill>
                  <a:srgbClr val="00B050"/>
                </a:solidFill>
              </a:rPr>
              <a:t>6 maanden</a:t>
            </a:r>
          </a:p>
        </p:txBody>
      </p:sp>
      <p:sp>
        <p:nvSpPr>
          <p:cNvPr id="18491" name="Title 3">
            <a:extLst>
              <a:ext uri="{FF2B5EF4-FFF2-40B4-BE49-F238E27FC236}">
                <a16:creationId xmlns:a16="http://schemas.microsoft.com/office/drawing/2014/main" id="{812F73D7-D37A-CC49-96DE-C2B8D8513689}"/>
              </a:ext>
            </a:extLst>
          </p:cNvPr>
          <p:cNvSpPr txBox="1">
            <a:spLocks/>
          </p:cNvSpPr>
          <p:nvPr/>
        </p:nvSpPr>
        <p:spPr bwMode="auto">
          <a:xfrm>
            <a:off x="-149871" y="122348"/>
            <a:ext cx="13296901"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60000"/>
              </a:spcBef>
              <a:buChar char="•"/>
              <a:defRPr sz="4600">
                <a:solidFill>
                  <a:schemeClr val="tx1"/>
                </a:solidFill>
                <a:latin typeface="Arial" panose="020B0604020202020204" pitchFamily="34" charset="0"/>
              </a:defRPr>
            </a:lvl1pPr>
            <a:lvl2pPr marL="742950" indent="-285750">
              <a:spcBef>
                <a:spcPct val="4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10000"/>
              </a:spcBef>
              <a:buChar char="–"/>
              <a:defRPr sz="2000">
                <a:solidFill>
                  <a:schemeClr val="tx1"/>
                </a:solidFill>
                <a:latin typeface="Arial" panose="020B0604020202020204" pitchFamily="34" charset="0"/>
              </a:defRPr>
            </a:lvl4pPr>
            <a:lvl5pPr marL="2057400" indent="-228600">
              <a:buChar char="–"/>
              <a:defRPr sz="2000">
                <a:solidFill>
                  <a:schemeClr val="tx1"/>
                </a:solidFill>
                <a:latin typeface="Arial" panose="020B0604020202020204" pitchFamily="34" charset="0"/>
              </a:defRPr>
            </a:lvl5pPr>
            <a:lvl6pPr marL="2514600" indent="-228600" eaLnBrk="0" fontAlgn="base" hangingPunct="0">
              <a:spcBef>
                <a:spcPct val="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pPr>
            <a:r>
              <a:rPr lang="nl-NL" altLang="nl-NL" sz="3200" b="1" dirty="0">
                <a:latin typeface="Garamond" panose="02020404030301010803" pitchFamily="18" charset="0"/>
              </a:rPr>
              <a:t>Bedrijfsproces: Behandelen vergunningaanvraag, uitgebreid</a:t>
            </a:r>
          </a:p>
        </p:txBody>
      </p:sp>
      <p:sp>
        <p:nvSpPr>
          <p:cNvPr id="18438" name="TextBox 49">
            <a:extLst>
              <a:ext uri="{FF2B5EF4-FFF2-40B4-BE49-F238E27FC236}">
                <a16:creationId xmlns:a16="http://schemas.microsoft.com/office/drawing/2014/main" id="{9CB27D11-B592-FB45-AA92-0F1C01CE13EE}"/>
              </a:ext>
            </a:extLst>
          </p:cNvPr>
          <p:cNvSpPr txBox="1">
            <a:spLocks noChangeArrowheads="1"/>
          </p:cNvSpPr>
          <p:nvPr/>
        </p:nvSpPr>
        <p:spPr bwMode="auto">
          <a:xfrm>
            <a:off x="9865382" y="8836142"/>
            <a:ext cx="3194050"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eaLnBrk="1" hangingPunct="1"/>
            <a:r>
              <a:rPr lang="nl-NL" altLang="nl-NL" sz="1050" b="1" dirty="0">
                <a:solidFill>
                  <a:srgbClr val="002060"/>
                </a:solidFill>
              </a:rPr>
              <a:t>Effecten van de Omgevingswet op dit proces</a:t>
            </a:r>
          </a:p>
        </p:txBody>
      </p:sp>
      <p:sp>
        <p:nvSpPr>
          <p:cNvPr id="44" name="Tekstvak 1">
            <a:extLst>
              <a:ext uri="{FF2B5EF4-FFF2-40B4-BE49-F238E27FC236}">
                <a16:creationId xmlns:a16="http://schemas.microsoft.com/office/drawing/2014/main" id="{05577E2D-A53A-4519-BFAC-287DA0CA5BDA}"/>
              </a:ext>
            </a:extLst>
          </p:cNvPr>
          <p:cNvSpPr txBox="1">
            <a:spLocks noChangeArrowheads="1"/>
          </p:cNvSpPr>
          <p:nvPr/>
        </p:nvSpPr>
        <p:spPr bwMode="auto">
          <a:xfrm rot="16200000">
            <a:off x="10881410" y="5094288"/>
            <a:ext cx="4991076" cy="184666"/>
          </a:xfrm>
          <a:prstGeom prst="rect">
            <a:avLst/>
          </a:prstGeom>
          <a:solidFill>
            <a:schemeClr val="bg1"/>
          </a:solidFill>
          <a:ln w="12700">
            <a:noFill/>
          </a:ln>
        </p:spPr>
        <p:txBody>
          <a:bodyPr wrap="square">
            <a:spAutoFit/>
          </a:bodyPr>
          <a:lstStyle/>
          <a:p>
            <a:pPr algn="ctr"/>
            <a:r>
              <a:rPr lang="nl-NL" altLang="nl-NL" sz="600" dirty="0">
                <a:hlinkClick r:id="rId4"/>
              </a:rPr>
              <a:t>www.gemmaonline.nl/index.php/Bedrijfsprocessen_omgevingswet</a:t>
            </a:r>
            <a:r>
              <a:rPr lang="nl-NL" altLang="nl-NL" sz="600" dirty="0"/>
              <a:t> </a:t>
            </a:r>
            <a:r>
              <a:rPr lang="nl-NL" altLang="nl-NL" sz="600" dirty="0">
                <a:solidFill>
                  <a:srgbClr val="00B050"/>
                </a:solidFill>
              </a:rPr>
              <a:t>Groene tekst: </a:t>
            </a:r>
            <a:r>
              <a:rPr lang="nl-NL" altLang="nl-NL" sz="600" dirty="0"/>
              <a:t>betekent effect van de Omgevingswet op dit onderdeel</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EqE4oVdgt0S62odfRwTXA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Y37hHYF_v0OmcaARGFRMC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bEDOf7GhFE2vVkKK8oiSP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qUlgQJUIY0mhgvB6LI6pV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xA27bviIlE.CinQs3miGm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EgpOKdsf3U6qrmC.eAvVg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L2ODHMRxUUyKd0GFLvzWI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EmJA_awf3ES0rhsc3Yt7c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33jAQ0mwl0Swq5UKmzHH4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oUwxGdiDx0WaECVy7jUib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OjwfAA.85UOFrD2dOokMC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GZMtuyml0CJ4A483G7eu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yOQX_.OjKkqmWPFfuLOgF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dHZ8cs3LEEuQ8mWczXLFX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3eZwWRhIaUWKa0Nql_mSJ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xIMPxU_8qUKegMBQdtOMO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uLK0u9qKPkOg8aS10Joio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DYbrQPoIlUqI5__sJYwiq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2rDTdsVp8UqA4y1JsQ5k3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CJTY785Xx0GAAqyZgcSTs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Z8AUo5YKpUCxsFp9Htyka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Q84PHMDf0OLiDgEqDU8z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EhQDf28hH0u7iYbI.d6fY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33jAQ0mwl0Swq5UKmzHH4w"/>
</p:tagLst>
</file>

<file path=ppt/theme/theme1.xml><?xml version="1.0" encoding="utf-8"?>
<a:theme xmlns:a="http://schemas.openxmlformats.org/drawingml/2006/main" name="blank">
  <a:themeElements>
    <a:clrScheme name="blank 1">
      <a:dk1>
        <a:srgbClr val="000066"/>
      </a:dk1>
      <a:lt1>
        <a:srgbClr val="FFFFFF"/>
      </a:lt1>
      <a:dk2>
        <a:srgbClr val="000066"/>
      </a:dk2>
      <a:lt2>
        <a:srgbClr val="99CC33"/>
      </a:lt2>
      <a:accent1>
        <a:srgbClr val="009999"/>
      </a:accent1>
      <a:accent2>
        <a:srgbClr val="6666FF"/>
      </a:accent2>
      <a:accent3>
        <a:srgbClr val="FFFFFF"/>
      </a:accent3>
      <a:accent4>
        <a:srgbClr val="000056"/>
      </a:accent4>
      <a:accent5>
        <a:srgbClr val="AACACA"/>
      </a:accent5>
      <a:accent6>
        <a:srgbClr val="5C5CE7"/>
      </a:accent6>
      <a:hlink>
        <a:srgbClr val="996633"/>
      </a:hlink>
      <a:folHlink>
        <a:srgbClr val="FF6699"/>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66"/>
        </a:dk1>
        <a:lt1>
          <a:srgbClr val="FFFFFF"/>
        </a:lt1>
        <a:dk2>
          <a:srgbClr val="000066"/>
        </a:dk2>
        <a:lt2>
          <a:srgbClr val="99CC33"/>
        </a:lt2>
        <a:accent1>
          <a:srgbClr val="009999"/>
        </a:accent1>
        <a:accent2>
          <a:srgbClr val="6666FF"/>
        </a:accent2>
        <a:accent3>
          <a:srgbClr val="FFFFFF"/>
        </a:accent3>
        <a:accent4>
          <a:srgbClr val="000056"/>
        </a:accent4>
        <a:accent5>
          <a:srgbClr val="AACACA"/>
        </a:accent5>
        <a:accent6>
          <a:srgbClr val="5C5CE7"/>
        </a:accent6>
        <a:hlink>
          <a:srgbClr val="996633"/>
        </a:hlink>
        <a:folHlink>
          <a:srgbClr val="FF6699"/>
        </a:folHlink>
      </a:clrScheme>
      <a:clrMap bg1="lt1" tx1="dk1" bg2="lt2" tx2="dk2" accent1="accent1" accent2="accent2" accent3="accent3" accent4="accent4" accent5="accent5" accent6="accent6" hlink="hlink" folHlink="folHlink"/>
    </a:extraClrScheme>
    <a:extraClrScheme>
      <a:clrScheme name="blank 2">
        <a:dk1>
          <a:srgbClr val="99CC33"/>
        </a:dk1>
        <a:lt1>
          <a:srgbClr val="FFFFFF"/>
        </a:lt1>
        <a:dk2>
          <a:srgbClr val="000066"/>
        </a:dk2>
        <a:lt2>
          <a:srgbClr val="FFFFFF"/>
        </a:lt2>
        <a:accent1>
          <a:srgbClr val="009999"/>
        </a:accent1>
        <a:accent2>
          <a:srgbClr val="6666FF"/>
        </a:accent2>
        <a:accent3>
          <a:srgbClr val="AAAAB8"/>
        </a:accent3>
        <a:accent4>
          <a:srgbClr val="DADADA"/>
        </a:accent4>
        <a:accent5>
          <a:srgbClr val="AACACA"/>
        </a:accent5>
        <a:accent6>
          <a:srgbClr val="5C5CE7"/>
        </a:accent6>
        <a:hlink>
          <a:srgbClr val="996633"/>
        </a:hlink>
        <a:folHlink>
          <a:srgbClr val="FF66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NG_Basis - kopie">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E455056-2E07-40E3-A23C-F1856412D281}" vid="{436D15DC-6C1F-43E0-BA25-266AD42F8E4E}"/>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C50FAD698A8154A907AC17C95D3BF11" ma:contentTypeVersion="11" ma:contentTypeDescription="Create a new document." ma:contentTypeScope="" ma:versionID="1cd779a8d61d890c9d1861b20d426a7a">
  <xsd:schema xmlns:xsd="http://www.w3.org/2001/XMLSchema" xmlns:xs="http://www.w3.org/2001/XMLSchema" xmlns:p="http://schemas.microsoft.com/office/2006/metadata/properties" xmlns:ns3="f6b744ef-9bf2-413e-ab4b-fdcccbf733dc" xmlns:ns4="35dd5349-62a1-4aec-a0dd-33d528317ef2" targetNamespace="http://schemas.microsoft.com/office/2006/metadata/properties" ma:root="true" ma:fieldsID="b712c52879d33bf989c11cd42bb21b9c" ns3:_="" ns4:_="">
    <xsd:import namespace="f6b744ef-9bf2-413e-ab4b-fdcccbf733dc"/>
    <xsd:import namespace="35dd5349-62a1-4aec-a0dd-33d528317ef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b744ef-9bf2-413e-ab4b-fdcccbf733d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5dd5349-62a1-4aec-a0dd-33d528317ef2"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E7C6EA-9EDB-435B-AF13-0CE36CD26085}">
  <ds:schemaRefs>
    <ds:schemaRef ds:uri="http://schemas.microsoft.com/sharepoint/v3/contenttype/forms"/>
  </ds:schemaRefs>
</ds:datastoreItem>
</file>

<file path=customXml/itemProps2.xml><?xml version="1.0" encoding="utf-8"?>
<ds:datastoreItem xmlns:ds="http://schemas.openxmlformats.org/officeDocument/2006/customXml" ds:itemID="{B8BE6619-F8E6-42EA-B74B-13E133ED107B}">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35dd5349-62a1-4aec-a0dd-33d528317ef2"/>
    <ds:schemaRef ds:uri="f6b744ef-9bf2-413e-ab4b-fdcccbf733dc"/>
    <ds:schemaRef ds:uri="http://www.w3.org/XML/1998/namespace"/>
    <ds:schemaRef ds:uri="http://purl.org/dc/dcmitype/"/>
  </ds:schemaRefs>
</ds:datastoreItem>
</file>

<file path=customXml/itemProps3.xml><?xml version="1.0" encoding="utf-8"?>
<ds:datastoreItem xmlns:ds="http://schemas.openxmlformats.org/officeDocument/2006/customXml" ds:itemID="{5FDC3E19-2039-4A9A-9AC4-7558057A14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b744ef-9bf2-413e-ab4b-fdcccbf733dc"/>
    <ds:schemaRef ds:uri="35dd5349-62a1-4aec-a0dd-33d528317e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10907</TotalTime>
  <Words>1437</Words>
  <Application>Microsoft Office PowerPoint</Application>
  <PresentationFormat>Aangepast</PresentationFormat>
  <Paragraphs>192</Paragraphs>
  <Slides>2</Slides>
  <Notes>2</Notes>
  <HiddenSlides>0</HiddenSlides>
  <MMClips>0</MMClips>
  <ScaleCrop>false</ScaleCrop>
  <HeadingPairs>
    <vt:vector size="8" baseType="variant">
      <vt:variant>
        <vt:lpstr>Gebruikte lettertypen</vt:lpstr>
      </vt:variant>
      <vt:variant>
        <vt:i4>5</vt:i4>
      </vt:variant>
      <vt:variant>
        <vt:lpstr>Thema</vt:lpstr>
      </vt:variant>
      <vt:variant>
        <vt:i4>2</vt:i4>
      </vt:variant>
      <vt:variant>
        <vt:lpstr>Ingesloten OLE-bronprogramma's</vt:lpstr>
      </vt:variant>
      <vt:variant>
        <vt:i4>1</vt:i4>
      </vt:variant>
      <vt:variant>
        <vt:lpstr>Diatitels</vt:lpstr>
      </vt:variant>
      <vt:variant>
        <vt:i4>2</vt:i4>
      </vt:variant>
    </vt:vector>
  </HeadingPairs>
  <TitlesOfParts>
    <vt:vector size="10" baseType="lpstr">
      <vt:lpstr>Arial</vt:lpstr>
      <vt:lpstr>Calibri</vt:lpstr>
      <vt:lpstr>Garamond</vt:lpstr>
      <vt:lpstr>Times New Roman</vt:lpstr>
      <vt:lpstr>Wingdings</vt:lpstr>
      <vt:lpstr>blank</vt:lpstr>
      <vt:lpstr>VNG_Basis - kopie</vt:lpstr>
      <vt:lpstr>think-cell Slide</vt:lpstr>
      <vt:lpstr>PowerPoint-presentatie</vt:lpstr>
      <vt:lpstr>PowerPoint-presentatie</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 processen Expeditie DGU - Deloitte mondelinge toelichting</dc:title>
  <dc:creator>KvanMonsjou</dc:creator>
  <cp:lastModifiedBy>Margreet van Staalduinen</cp:lastModifiedBy>
  <cp:revision>682</cp:revision>
  <cp:lastPrinted>2019-12-10T16:13:44Z</cp:lastPrinted>
  <dcterms:created xsi:type="dcterms:W3CDTF">2008-02-29T10:09:47Z</dcterms:created>
  <dcterms:modified xsi:type="dcterms:W3CDTF">2019-12-11T18:42:48Z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0x0101009C50FAD698A8154A907AC17C95D3BF11</vt:lpwstr>
  </property>
</Properties>
</file>