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41"/>
  </p:notesMasterIdLst>
  <p:handoutMasterIdLst>
    <p:handoutMasterId r:id="rId42"/>
  </p:handoutMasterIdLst>
  <p:sldIdLst>
    <p:sldId id="1217" r:id="rId6"/>
    <p:sldId id="286" r:id="rId7"/>
    <p:sldId id="280" r:id="rId8"/>
    <p:sldId id="1216" r:id="rId9"/>
    <p:sldId id="1215" r:id="rId10"/>
    <p:sldId id="1218" r:id="rId11"/>
    <p:sldId id="1222" r:id="rId12"/>
    <p:sldId id="470" r:id="rId13"/>
    <p:sldId id="471" r:id="rId14"/>
    <p:sldId id="1213" r:id="rId15"/>
    <p:sldId id="1223" r:id="rId16"/>
    <p:sldId id="442" r:id="rId17"/>
    <p:sldId id="635" r:id="rId18"/>
    <p:sldId id="443" r:id="rId19"/>
    <p:sldId id="1224" r:id="rId20"/>
    <p:sldId id="1227" r:id="rId21"/>
    <p:sldId id="1225" r:id="rId22"/>
    <p:sldId id="1231" r:id="rId23"/>
    <p:sldId id="1234" r:id="rId24"/>
    <p:sldId id="1233" r:id="rId25"/>
    <p:sldId id="1228" r:id="rId26"/>
    <p:sldId id="261" r:id="rId27"/>
    <p:sldId id="264" r:id="rId28"/>
    <p:sldId id="1229" r:id="rId29"/>
    <p:sldId id="1235" r:id="rId30"/>
    <p:sldId id="1214" r:id="rId31"/>
    <p:sldId id="1230" r:id="rId32"/>
    <p:sldId id="1236" r:id="rId33"/>
    <p:sldId id="1237" r:id="rId34"/>
    <p:sldId id="1226" r:id="rId35"/>
    <p:sldId id="459" r:id="rId36"/>
    <p:sldId id="450" r:id="rId37"/>
    <p:sldId id="451" r:id="rId38"/>
    <p:sldId id="1238" r:id="rId39"/>
    <p:sldId id="1239" r:id="rId40"/>
  </p:sldIdLst>
  <p:sldSz cx="12192000" cy="6858000"/>
  <p:notesSz cx="6669088" cy="9872663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16"/>
    <a:srgbClr val="008542"/>
    <a:srgbClr val="002C64"/>
    <a:srgbClr val="00A9F3"/>
    <a:srgbClr val="33AADC"/>
    <a:srgbClr val="002F5F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D61DA-0A64-485A-95B5-1039EF55C4CE}" v="5" dt="2019-11-21T19:55:30.194"/>
    <p1510:client id="{8E36BE49-AEE0-4F30-811D-7210C8056C83}" v="44" dt="2019-11-21T16:48:0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7219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van Lieshout" userId="896f818a-c8bb-49ed-be04-2da659d0b6f7" providerId="ADAL" clId="{77CD61DA-0A64-485A-95B5-1039EF55C4CE}"/>
    <pc:docChg chg="custSel addSld delSld modSld">
      <pc:chgData name="Femke van Lieshout" userId="896f818a-c8bb-49ed-be04-2da659d0b6f7" providerId="ADAL" clId="{77CD61DA-0A64-485A-95B5-1039EF55C4CE}" dt="2019-11-21T19:55:27.067" v="227" actId="20577"/>
      <pc:docMkLst>
        <pc:docMk/>
      </pc:docMkLst>
      <pc:sldChg chg="delSp">
        <pc:chgData name="Femke van Lieshout" userId="896f818a-c8bb-49ed-be04-2da659d0b6f7" providerId="ADAL" clId="{77CD61DA-0A64-485A-95B5-1039EF55C4CE}" dt="2019-11-21T19:47:18.095" v="0" actId="478"/>
        <pc:sldMkLst>
          <pc:docMk/>
          <pc:sldMk cId="3988841630" sldId="1217"/>
        </pc:sldMkLst>
        <pc:spChg chg="del">
          <ac:chgData name="Femke van Lieshout" userId="896f818a-c8bb-49ed-be04-2da659d0b6f7" providerId="ADAL" clId="{77CD61DA-0A64-485A-95B5-1039EF55C4CE}" dt="2019-11-21T19:47:18.095" v="0" actId="478"/>
          <ac:spMkLst>
            <pc:docMk/>
            <pc:sldMk cId="3988841630" sldId="1217"/>
            <ac:spMk id="4" creationId="{C2D8C7DF-49ED-435D-BE60-24181AFF6CF2}"/>
          </ac:spMkLst>
        </pc:spChg>
      </pc:sldChg>
      <pc:sldChg chg="modSp add">
        <pc:chgData name="Femke van Lieshout" userId="896f818a-c8bb-49ed-be04-2da659d0b6f7" providerId="ADAL" clId="{77CD61DA-0A64-485A-95B5-1039EF55C4CE}" dt="2019-11-21T19:55:27.067" v="227" actId="20577"/>
        <pc:sldMkLst>
          <pc:docMk/>
          <pc:sldMk cId="1772644589" sldId="1239"/>
        </pc:sldMkLst>
        <pc:spChg chg="mod">
          <ac:chgData name="Femke van Lieshout" userId="896f818a-c8bb-49ed-be04-2da659d0b6f7" providerId="ADAL" clId="{77CD61DA-0A64-485A-95B5-1039EF55C4CE}" dt="2019-11-21T19:49:01.633" v="157" actId="20577"/>
          <ac:spMkLst>
            <pc:docMk/>
            <pc:sldMk cId="1772644589" sldId="1239"/>
            <ac:spMk id="2" creationId="{D501A8F9-96AE-42DE-ABA9-B681DDCB64E2}"/>
          </ac:spMkLst>
        </pc:spChg>
        <pc:spChg chg="mod">
          <ac:chgData name="Femke van Lieshout" userId="896f818a-c8bb-49ed-be04-2da659d0b6f7" providerId="ADAL" clId="{77CD61DA-0A64-485A-95B5-1039EF55C4CE}" dt="2019-11-21T19:55:27.067" v="227" actId="20577"/>
          <ac:spMkLst>
            <pc:docMk/>
            <pc:sldMk cId="1772644589" sldId="1239"/>
            <ac:spMk id="3" creationId="{E9BA6E2C-A9EF-4D71-96F8-0338101D123D}"/>
          </ac:spMkLst>
        </pc:spChg>
      </pc:sldChg>
      <pc:sldChg chg="modSp add del">
        <pc:chgData name="Femke van Lieshout" userId="896f818a-c8bb-49ed-be04-2da659d0b6f7" providerId="ADAL" clId="{77CD61DA-0A64-485A-95B5-1039EF55C4CE}" dt="2019-11-21T19:48:36.643" v="119" actId="2696"/>
        <pc:sldMkLst>
          <pc:docMk/>
          <pc:sldMk cId="2495634454" sldId="1239"/>
        </pc:sldMkLst>
        <pc:spChg chg="mod">
          <ac:chgData name="Femke van Lieshout" userId="896f818a-c8bb-49ed-be04-2da659d0b6f7" providerId="ADAL" clId="{77CD61DA-0A64-485A-95B5-1039EF55C4CE}" dt="2019-11-21T19:48:24.951" v="116" actId="122"/>
          <ac:spMkLst>
            <pc:docMk/>
            <pc:sldMk cId="2495634454" sldId="1239"/>
            <ac:spMk id="2" creationId="{EC7BCD9A-76FF-4F36-A2E7-47545D71AF12}"/>
          </ac:spMkLst>
        </pc:spChg>
        <pc:spChg chg="mod">
          <ac:chgData name="Femke van Lieshout" userId="896f818a-c8bb-49ed-be04-2da659d0b6f7" providerId="ADAL" clId="{77CD61DA-0A64-485A-95B5-1039EF55C4CE}" dt="2019-11-21T19:48:31.143" v="118" actId="5793"/>
          <ac:spMkLst>
            <pc:docMk/>
            <pc:sldMk cId="2495634454" sldId="1239"/>
            <ac:spMk id="3" creationId="{E6154BAD-83D8-4994-BDB9-57C859F078D5}"/>
          </ac:spMkLst>
        </pc:spChg>
      </pc:sldChg>
    </pc:docChg>
  </pc:docChgLst>
  <pc:docChgLst>
    <pc:chgData name="Femke van Lieshout" userId="896f818a-c8bb-49ed-be04-2da659d0b6f7" providerId="ADAL" clId="{8E36BE49-AEE0-4F30-811D-7210C8056C83}"/>
    <pc:docChg chg="undo redo custSel addSld delSld modSld sldOrd">
      <pc:chgData name="Femke van Lieshout" userId="896f818a-c8bb-49ed-be04-2da659d0b6f7" providerId="ADAL" clId="{8E36BE49-AEE0-4F30-811D-7210C8056C83}" dt="2019-11-21T16:54:17.816" v="1021" actId="1035"/>
      <pc:docMkLst>
        <pc:docMk/>
      </pc:docMkLst>
      <pc:sldChg chg="modSp">
        <pc:chgData name="Femke van Lieshout" userId="896f818a-c8bb-49ed-be04-2da659d0b6f7" providerId="ADAL" clId="{8E36BE49-AEE0-4F30-811D-7210C8056C83}" dt="2019-11-21T16:00:54.703" v="613" actId="20577"/>
        <pc:sldMkLst>
          <pc:docMk/>
          <pc:sldMk cId="2192077278" sldId="286"/>
        </pc:sldMkLst>
        <pc:spChg chg="mod">
          <ac:chgData name="Femke van Lieshout" userId="896f818a-c8bb-49ed-be04-2da659d0b6f7" providerId="ADAL" clId="{8E36BE49-AEE0-4F30-811D-7210C8056C83}" dt="2019-11-21T16:00:54.703" v="613" actId="20577"/>
          <ac:spMkLst>
            <pc:docMk/>
            <pc:sldMk cId="2192077278" sldId="286"/>
            <ac:spMk id="6" creationId="{14EE78B1-43FF-4FF0-9DD3-2A967B17C1F5}"/>
          </ac:spMkLst>
        </pc:spChg>
      </pc:sldChg>
      <pc:sldChg chg="del">
        <pc:chgData name="Femke van Lieshout" userId="896f818a-c8bb-49ed-be04-2da659d0b6f7" providerId="ADAL" clId="{8E36BE49-AEE0-4F30-811D-7210C8056C83}" dt="2019-11-21T16:04:39.467" v="618" actId="2696"/>
        <pc:sldMkLst>
          <pc:docMk/>
          <pc:sldMk cId="2081168963" sldId="287"/>
        </pc:sldMkLst>
      </pc:sldChg>
      <pc:sldChg chg="addSp delSp modSp">
        <pc:chgData name="Femke van Lieshout" userId="896f818a-c8bb-49ed-be04-2da659d0b6f7" providerId="ADAL" clId="{8E36BE49-AEE0-4F30-811D-7210C8056C83}" dt="2019-11-21T15:59:53.295" v="587" actId="1076"/>
        <pc:sldMkLst>
          <pc:docMk/>
          <pc:sldMk cId="1520376550" sldId="1213"/>
        </pc:sldMkLst>
        <pc:spChg chg="mod">
          <ac:chgData name="Femke van Lieshout" userId="896f818a-c8bb-49ed-be04-2da659d0b6f7" providerId="ADAL" clId="{8E36BE49-AEE0-4F30-811D-7210C8056C83}" dt="2019-11-21T15:55:26.953" v="544" actId="1076"/>
          <ac:spMkLst>
            <pc:docMk/>
            <pc:sldMk cId="1520376550" sldId="1213"/>
            <ac:spMk id="2" creationId="{65DDB5E7-7158-44A6-AB4E-F2200E8A549D}"/>
          </ac:spMkLst>
        </pc:spChg>
        <pc:spChg chg="mod">
          <ac:chgData name="Femke van Lieshout" userId="896f818a-c8bb-49ed-be04-2da659d0b6f7" providerId="ADAL" clId="{8E36BE49-AEE0-4F30-811D-7210C8056C83}" dt="2019-11-21T15:51:43.438" v="476" actId="1076"/>
          <ac:spMkLst>
            <pc:docMk/>
            <pc:sldMk cId="1520376550" sldId="1213"/>
            <ac:spMk id="3" creationId="{2F3B5CE3-84F3-1244-A601-97C0D8C2A153}"/>
          </ac:spMkLst>
        </pc:spChg>
        <pc:spChg chg="mod ord topLvl">
          <ac:chgData name="Femke van Lieshout" userId="896f818a-c8bb-49ed-be04-2da659d0b6f7" providerId="ADAL" clId="{8E36BE49-AEE0-4F30-811D-7210C8056C83}" dt="2019-11-21T15:55:35.700" v="546" actId="164"/>
          <ac:spMkLst>
            <pc:docMk/>
            <pc:sldMk cId="1520376550" sldId="1213"/>
            <ac:spMk id="4" creationId="{F9C04E85-51E9-4549-BA8D-5CFFE34E13F0}"/>
          </ac:spMkLst>
        </pc:spChg>
        <pc:spChg chg="add del mod">
          <ac:chgData name="Femke van Lieshout" userId="896f818a-c8bb-49ed-be04-2da659d0b6f7" providerId="ADAL" clId="{8E36BE49-AEE0-4F30-811D-7210C8056C83}" dt="2019-11-21T15:49:44.708" v="467" actId="478"/>
          <ac:spMkLst>
            <pc:docMk/>
            <pc:sldMk cId="1520376550" sldId="1213"/>
            <ac:spMk id="5" creationId="{BFFD2B0A-4001-4DDD-A71F-5A52999EA546}"/>
          </ac:spMkLst>
        </pc:spChg>
        <pc:spChg chg="mod">
          <ac:chgData name="Femke van Lieshout" userId="896f818a-c8bb-49ed-be04-2da659d0b6f7" providerId="ADAL" clId="{8E36BE49-AEE0-4F30-811D-7210C8056C83}" dt="2019-11-21T15:55:07.309" v="539" actId="20577"/>
          <ac:spMkLst>
            <pc:docMk/>
            <pc:sldMk cId="1520376550" sldId="1213"/>
            <ac:spMk id="6" creationId="{ED684400-1DBD-5A47-B78D-2AA9131C5A54}"/>
          </ac:spMkLst>
        </pc:spChg>
        <pc:spChg chg="add del mod">
          <ac:chgData name="Femke van Lieshout" userId="896f818a-c8bb-49ed-be04-2da659d0b6f7" providerId="ADAL" clId="{8E36BE49-AEE0-4F30-811D-7210C8056C83}" dt="2019-11-21T15:49:47.332" v="469" actId="478"/>
          <ac:spMkLst>
            <pc:docMk/>
            <pc:sldMk cId="1520376550" sldId="1213"/>
            <ac:spMk id="8" creationId="{600A09E9-F12D-4E70-AEF1-443F6A91CA4F}"/>
          </ac:spMkLst>
        </pc:spChg>
        <pc:spChg chg="add del mod">
          <ac:chgData name="Femke van Lieshout" userId="896f818a-c8bb-49ed-be04-2da659d0b6f7" providerId="ADAL" clId="{8E36BE49-AEE0-4F30-811D-7210C8056C83}" dt="2019-11-21T15:17:06.619" v="323" actId="478"/>
          <ac:spMkLst>
            <pc:docMk/>
            <pc:sldMk cId="1520376550" sldId="1213"/>
            <ac:spMk id="9" creationId="{DE174EFD-5012-468C-B16E-E1105D7BB6CE}"/>
          </ac:spMkLst>
        </pc:spChg>
        <pc:spChg chg="add mod ord">
          <ac:chgData name="Femke van Lieshout" userId="896f818a-c8bb-49ed-be04-2da659d0b6f7" providerId="ADAL" clId="{8E36BE49-AEE0-4F30-811D-7210C8056C83}" dt="2019-11-21T15:51:39.927" v="475" actId="1076"/>
          <ac:spMkLst>
            <pc:docMk/>
            <pc:sldMk cId="1520376550" sldId="1213"/>
            <ac:spMk id="12" creationId="{A48944C5-0395-4C62-B984-B3F255702E73}"/>
          </ac:spMkLst>
        </pc:spChg>
        <pc:spChg chg="add mod ord topLvl">
          <ac:chgData name="Femke van Lieshout" userId="896f818a-c8bb-49ed-be04-2da659d0b6f7" providerId="ADAL" clId="{8E36BE49-AEE0-4F30-811D-7210C8056C83}" dt="2019-11-21T15:53:19.328" v="478" actId="14100"/>
          <ac:spMkLst>
            <pc:docMk/>
            <pc:sldMk cId="1520376550" sldId="1213"/>
            <ac:spMk id="13" creationId="{B672974F-BCF1-4C06-A2F6-8E57695C7EF5}"/>
          </ac:spMkLst>
        </pc:spChg>
        <pc:spChg chg="add mod ord">
          <ac:chgData name="Femke van Lieshout" userId="896f818a-c8bb-49ed-be04-2da659d0b6f7" providerId="ADAL" clId="{8E36BE49-AEE0-4F30-811D-7210C8056C83}" dt="2019-11-21T15:55:35.700" v="546" actId="164"/>
          <ac:spMkLst>
            <pc:docMk/>
            <pc:sldMk cId="1520376550" sldId="1213"/>
            <ac:spMk id="16" creationId="{21A76F48-1790-4D52-95D1-9AD637903E03}"/>
          </ac:spMkLst>
        </pc:spChg>
        <pc:spChg chg="add mod ord">
          <ac:chgData name="Femke van Lieshout" userId="896f818a-c8bb-49ed-be04-2da659d0b6f7" providerId="ADAL" clId="{8E36BE49-AEE0-4F30-811D-7210C8056C83}" dt="2019-11-21T15:53:26.392" v="480" actId="14100"/>
          <ac:spMkLst>
            <pc:docMk/>
            <pc:sldMk cId="1520376550" sldId="1213"/>
            <ac:spMk id="17" creationId="{A3156490-B6F3-45FF-8D61-23026984200C}"/>
          </ac:spMkLst>
        </pc:spChg>
        <pc:spChg chg="add mod">
          <ac:chgData name="Femke van Lieshout" userId="896f818a-c8bb-49ed-be04-2da659d0b6f7" providerId="ADAL" clId="{8E36BE49-AEE0-4F30-811D-7210C8056C83}" dt="2019-11-21T15:49:32.724" v="466" actId="20577"/>
          <ac:spMkLst>
            <pc:docMk/>
            <pc:sldMk cId="1520376550" sldId="1213"/>
            <ac:spMk id="18" creationId="{8253F2C2-256E-46B2-AC90-60648A3A49EC}"/>
          </ac:spMkLst>
        </pc:spChg>
        <pc:spChg chg="add del mod">
          <ac:chgData name="Femke van Lieshout" userId="896f818a-c8bb-49ed-be04-2da659d0b6f7" providerId="ADAL" clId="{8E36BE49-AEE0-4F30-811D-7210C8056C83}" dt="2019-11-21T15:57:20.320" v="566" actId="478"/>
          <ac:spMkLst>
            <pc:docMk/>
            <pc:sldMk cId="1520376550" sldId="1213"/>
            <ac:spMk id="20" creationId="{C730DE66-76E9-4E26-BD6D-98E548BE1371}"/>
          </ac:spMkLst>
        </pc:spChg>
        <pc:spChg chg="add del mod">
          <ac:chgData name="Femke van Lieshout" userId="896f818a-c8bb-49ed-be04-2da659d0b6f7" providerId="ADAL" clId="{8E36BE49-AEE0-4F30-811D-7210C8056C83}" dt="2019-11-21T15:57:08.216" v="563" actId="478"/>
          <ac:spMkLst>
            <pc:docMk/>
            <pc:sldMk cId="1520376550" sldId="1213"/>
            <ac:spMk id="21" creationId="{473264E2-FC22-48B9-9601-D1B53B1F1CD3}"/>
          </ac:spMkLst>
        </pc:spChg>
        <pc:spChg chg="add mod">
          <ac:chgData name="Femke van Lieshout" userId="896f818a-c8bb-49ed-be04-2da659d0b6f7" providerId="ADAL" clId="{8E36BE49-AEE0-4F30-811D-7210C8056C83}" dt="2019-11-21T15:59:17.026" v="584" actId="1076"/>
          <ac:spMkLst>
            <pc:docMk/>
            <pc:sldMk cId="1520376550" sldId="1213"/>
            <ac:spMk id="22" creationId="{6E3F27CF-A15B-4F94-B2F1-0CD827472755}"/>
          </ac:spMkLst>
        </pc:spChg>
        <pc:spChg chg="add mod">
          <ac:chgData name="Femke van Lieshout" userId="896f818a-c8bb-49ed-be04-2da659d0b6f7" providerId="ADAL" clId="{8E36BE49-AEE0-4F30-811D-7210C8056C83}" dt="2019-11-21T15:59:53.295" v="587" actId="1076"/>
          <ac:spMkLst>
            <pc:docMk/>
            <pc:sldMk cId="1520376550" sldId="1213"/>
            <ac:spMk id="23" creationId="{42CF026B-349F-4553-8AA5-79C735087D8D}"/>
          </ac:spMkLst>
        </pc:spChg>
        <pc:grpChg chg="add del mod">
          <ac:chgData name="Femke van Lieshout" userId="896f818a-c8bb-49ed-be04-2da659d0b6f7" providerId="ADAL" clId="{8E36BE49-AEE0-4F30-811D-7210C8056C83}" dt="2019-11-21T15:18:14.768" v="378" actId="165"/>
          <ac:grpSpMkLst>
            <pc:docMk/>
            <pc:sldMk cId="1520376550" sldId="1213"/>
            <ac:grpSpMk id="14" creationId="{A4E7F0FE-8A1D-46C1-B8DF-9B2A5FF727C4}"/>
          </ac:grpSpMkLst>
        </pc:grpChg>
        <pc:grpChg chg="add mod">
          <ac:chgData name="Femke van Lieshout" userId="896f818a-c8bb-49ed-be04-2da659d0b6f7" providerId="ADAL" clId="{8E36BE49-AEE0-4F30-811D-7210C8056C83}" dt="2019-11-21T15:55:21.960" v="542" actId="1076"/>
          <ac:grpSpMkLst>
            <pc:docMk/>
            <pc:sldMk cId="1520376550" sldId="1213"/>
            <ac:grpSpMk id="15" creationId="{E5E36359-DA26-4521-9EF7-36E5F8A35577}"/>
          </ac:grpSpMkLst>
        </pc:grpChg>
        <pc:grpChg chg="add mod">
          <ac:chgData name="Femke van Lieshout" userId="896f818a-c8bb-49ed-be04-2da659d0b6f7" providerId="ADAL" clId="{8E36BE49-AEE0-4F30-811D-7210C8056C83}" dt="2019-11-21T15:55:41.033" v="547" actId="1076"/>
          <ac:grpSpMkLst>
            <pc:docMk/>
            <pc:sldMk cId="1520376550" sldId="1213"/>
            <ac:grpSpMk id="19" creationId="{209D4AF9-F568-4852-B653-93E6CADF08CB}"/>
          </ac:grpSpMkLst>
        </pc:grpChg>
        <pc:picChg chg="del">
          <ac:chgData name="Femke van Lieshout" userId="896f818a-c8bb-49ed-be04-2da659d0b6f7" providerId="ADAL" clId="{8E36BE49-AEE0-4F30-811D-7210C8056C83}" dt="2019-11-21T12:01:37.135" v="109" actId="478"/>
          <ac:picMkLst>
            <pc:docMk/>
            <pc:sldMk cId="1520376550" sldId="1213"/>
            <ac:picMk id="7" creationId="{D51E7301-2A9B-46EC-A215-0D52C4937FBC}"/>
          </ac:picMkLst>
        </pc:picChg>
        <pc:cxnChg chg="add del mod">
          <ac:chgData name="Femke van Lieshout" userId="896f818a-c8bb-49ed-be04-2da659d0b6f7" providerId="ADAL" clId="{8E36BE49-AEE0-4F30-811D-7210C8056C83}" dt="2019-11-21T15:49:45.819" v="468" actId="478"/>
          <ac:cxnSpMkLst>
            <pc:docMk/>
            <pc:sldMk cId="1520376550" sldId="1213"/>
            <ac:cxnSpMk id="11" creationId="{3745A884-EB8D-4EE6-B406-356445371EB3}"/>
          </ac:cxnSpMkLst>
        </pc:cxnChg>
      </pc:sldChg>
      <pc:sldChg chg="modSp ord">
        <pc:chgData name="Femke van Lieshout" userId="896f818a-c8bb-49ed-be04-2da659d0b6f7" providerId="ADAL" clId="{8E36BE49-AEE0-4F30-811D-7210C8056C83}" dt="2019-11-21T16:40:20.748" v="720"/>
        <pc:sldMkLst>
          <pc:docMk/>
          <pc:sldMk cId="2235979301" sldId="1214"/>
        </pc:sldMkLst>
        <pc:spChg chg="mod">
          <ac:chgData name="Femke van Lieshout" userId="896f818a-c8bb-49ed-be04-2da659d0b6f7" providerId="ADAL" clId="{8E36BE49-AEE0-4F30-811D-7210C8056C83}" dt="2019-11-21T16:40:20.748" v="720"/>
          <ac:spMkLst>
            <pc:docMk/>
            <pc:sldMk cId="2235979301" sldId="1214"/>
            <ac:spMk id="3" creationId="{D3980105-4255-4B36-BC44-052DE3AA113B}"/>
          </ac:spMkLst>
        </pc:spChg>
      </pc:sldChg>
      <pc:sldChg chg="modSp">
        <pc:chgData name="Femke van Lieshout" userId="896f818a-c8bb-49ed-be04-2da659d0b6f7" providerId="ADAL" clId="{8E36BE49-AEE0-4F30-811D-7210C8056C83}" dt="2019-11-21T14:56:52.229" v="113" actId="20577"/>
        <pc:sldMkLst>
          <pc:docMk/>
          <pc:sldMk cId="630374378" sldId="1215"/>
        </pc:sldMkLst>
        <pc:spChg chg="mod">
          <ac:chgData name="Femke van Lieshout" userId="896f818a-c8bb-49ed-be04-2da659d0b6f7" providerId="ADAL" clId="{8E36BE49-AEE0-4F30-811D-7210C8056C83}" dt="2019-11-21T14:56:52.229" v="113" actId="20577"/>
          <ac:spMkLst>
            <pc:docMk/>
            <pc:sldMk cId="630374378" sldId="1215"/>
            <ac:spMk id="2" creationId="{75A6D66C-7F4B-4274-B594-5A90A2BE0714}"/>
          </ac:spMkLst>
        </pc:spChg>
      </pc:sldChg>
      <pc:sldChg chg="modSp">
        <pc:chgData name="Femke van Lieshout" userId="896f818a-c8bb-49ed-be04-2da659d0b6f7" providerId="ADAL" clId="{8E36BE49-AEE0-4F30-811D-7210C8056C83}" dt="2019-11-21T11:48:58.409" v="90" actId="20577"/>
        <pc:sldMkLst>
          <pc:docMk/>
          <pc:sldMk cId="111604187" sldId="1216"/>
        </pc:sldMkLst>
        <pc:spChg chg="mod">
          <ac:chgData name="Femke van Lieshout" userId="896f818a-c8bb-49ed-be04-2da659d0b6f7" providerId="ADAL" clId="{8E36BE49-AEE0-4F30-811D-7210C8056C83}" dt="2019-11-21T11:48:58.409" v="90" actId="20577"/>
          <ac:spMkLst>
            <pc:docMk/>
            <pc:sldMk cId="111604187" sldId="1216"/>
            <ac:spMk id="3" creationId="{17353EE0-7EC7-465C-85DA-8B6E3998A526}"/>
          </ac:spMkLst>
        </pc:spChg>
      </pc:sldChg>
      <pc:sldChg chg="modSp">
        <pc:chgData name="Femke van Lieshout" userId="896f818a-c8bb-49ed-be04-2da659d0b6f7" providerId="ADAL" clId="{8E36BE49-AEE0-4F30-811D-7210C8056C83}" dt="2019-11-21T16:01:55.756" v="616" actId="20577"/>
        <pc:sldMkLst>
          <pc:docMk/>
          <pc:sldMk cId="3297986016" sldId="1229"/>
        </pc:sldMkLst>
        <pc:spChg chg="mod">
          <ac:chgData name="Femke van Lieshout" userId="896f818a-c8bb-49ed-be04-2da659d0b6f7" providerId="ADAL" clId="{8E36BE49-AEE0-4F30-811D-7210C8056C83}" dt="2019-11-21T16:01:55.756" v="616" actId="20577"/>
          <ac:spMkLst>
            <pc:docMk/>
            <pc:sldMk cId="3297986016" sldId="1229"/>
            <ac:spMk id="3" creationId="{93BA37B3-9D7D-46C9-AC17-DF4A0E5FCFA2}"/>
          </ac:spMkLst>
        </pc:spChg>
      </pc:sldChg>
      <pc:sldChg chg="addSp delSp modSp modAnim">
        <pc:chgData name="Femke van Lieshout" userId="896f818a-c8bb-49ed-be04-2da659d0b6f7" providerId="ADAL" clId="{8E36BE49-AEE0-4F30-811D-7210C8056C83}" dt="2019-11-21T16:40:14.494" v="718"/>
        <pc:sldMkLst>
          <pc:docMk/>
          <pc:sldMk cId="1240568629" sldId="1230"/>
        </pc:sldMkLst>
        <pc:spChg chg="mod">
          <ac:chgData name="Femke van Lieshout" userId="896f818a-c8bb-49ed-be04-2da659d0b6f7" providerId="ADAL" clId="{8E36BE49-AEE0-4F30-811D-7210C8056C83}" dt="2019-11-21T16:40:14.494" v="718"/>
          <ac:spMkLst>
            <pc:docMk/>
            <pc:sldMk cId="1240568629" sldId="1230"/>
            <ac:spMk id="3" creationId="{93BA37B3-9D7D-46C9-AC17-DF4A0E5FCFA2}"/>
          </ac:spMkLst>
        </pc:spChg>
        <pc:spChg chg="add mod">
          <ac:chgData name="Femke van Lieshout" userId="896f818a-c8bb-49ed-be04-2da659d0b6f7" providerId="ADAL" clId="{8E36BE49-AEE0-4F30-811D-7210C8056C83}" dt="2019-11-21T16:39:27.894" v="716" actId="1036"/>
          <ac:spMkLst>
            <pc:docMk/>
            <pc:sldMk cId="1240568629" sldId="1230"/>
            <ac:spMk id="17" creationId="{7AF2310F-87F4-4EF7-BE86-7AC77ABBD2E4}"/>
          </ac:spMkLst>
        </pc:spChg>
        <pc:cxnChg chg="add mod">
          <ac:chgData name="Femke van Lieshout" userId="896f818a-c8bb-49ed-be04-2da659d0b6f7" providerId="ADAL" clId="{8E36BE49-AEE0-4F30-811D-7210C8056C83}" dt="2019-11-21T16:39:06.150" v="684" actId="14100"/>
          <ac:cxnSpMkLst>
            <pc:docMk/>
            <pc:sldMk cId="1240568629" sldId="1230"/>
            <ac:cxnSpMk id="15" creationId="{2A20BFA2-5251-4871-AC67-4075E0803090}"/>
          </ac:cxnSpMkLst>
        </pc:cxnChg>
        <pc:cxnChg chg="add del">
          <ac:chgData name="Femke van Lieshout" userId="896f818a-c8bb-49ed-be04-2da659d0b6f7" providerId="ADAL" clId="{8E36BE49-AEE0-4F30-811D-7210C8056C83}" dt="2019-11-21T16:39:10.470" v="686"/>
          <ac:cxnSpMkLst>
            <pc:docMk/>
            <pc:sldMk cId="1240568629" sldId="1230"/>
            <ac:cxnSpMk id="16" creationId="{51533ECC-B9F9-4220-A832-15362DF3CF5C}"/>
          </ac:cxnSpMkLst>
        </pc:cxnChg>
      </pc:sldChg>
      <pc:sldChg chg="del">
        <pc:chgData name="Femke van Lieshout" userId="896f818a-c8bb-49ed-be04-2da659d0b6f7" providerId="ADAL" clId="{8E36BE49-AEE0-4F30-811D-7210C8056C83}" dt="2019-11-21T16:35:38.096" v="620" actId="2696"/>
        <pc:sldMkLst>
          <pc:docMk/>
          <pc:sldMk cId="1805230048" sldId="1232"/>
        </pc:sldMkLst>
      </pc:sldChg>
      <pc:sldChg chg="modSp">
        <pc:chgData name="Femke van Lieshout" userId="896f818a-c8bb-49ed-be04-2da659d0b6f7" providerId="ADAL" clId="{8E36BE49-AEE0-4F30-811D-7210C8056C83}" dt="2019-11-21T16:01:50.356" v="615" actId="5793"/>
        <pc:sldMkLst>
          <pc:docMk/>
          <pc:sldMk cId="3135109730" sldId="1233"/>
        </pc:sldMkLst>
        <pc:spChg chg="mod">
          <ac:chgData name="Femke van Lieshout" userId="896f818a-c8bb-49ed-be04-2da659d0b6f7" providerId="ADAL" clId="{8E36BE49-AEE0-4F30-811D-7210C8056C83}" dt="2019-11-21T16:01:50.356" v="615" actId="5793"/>
          <ac:spMkLst>
            <pc:docMk/>
            <pc:sldMk cId="3135109730" sldId="1233"/>
            <ac:spMk id="3" creationId="{684B768F-20B0-444D-9E4B-68A11BCFF6ED}"/>
          </ac:spMkLst>
        </pc:spChg>
      </pc:sldChg>
      <pc:sldChg chg="modSp">
        <pc:chgData name="Femke van Lieshout" userId="896f818a-c8bb-49ed-be04-2da659d0b6f7" providerId="ADAL" clId="{8E36BE49-AEE0-4F30-811D-7210C8056C83}" dt="2019-11-21T16:37:44.903" v="680" actId="20577"/>
        <pc:sldMkLst>
          <pc:docMk/>
          <pc:sldMk cId="1893787130" sldId="1235"/>
        </pc:sldMkLst>
        <pc:spChg chg="mod">
          <ac:chgData name="Femke van Lieshout" userId="896f818a-c8bb-49ed-be04-2da659d0b6f7" providerId="ADAL" clId="{8E36BE49-AEE0-4F30-811D-7210C8056C83}" dt="2019-11-21T16:37:44.903" v="680" actId="20577"/>
          <ac:spMkLst>
            <pc:docMk/>
            <pc:sldMk cId="1893787130" sldId="1235"/>
            <ac:spMk id="3" creationId="{94A0181D-9A9A-46E0-9504-EC41FF1B8C5F}"/>
          </ac:spMkLst>
        </pc:spChg>
      </pc:sldChg>
      <pc:sldChg chg="modSp">
        <pc:chgData name="Femke van Lieshout" userId="896f818a-c8bb-49ed-be04-2da659d0b6f7" providerId="ADAL" clId="{8E36BE49-AEE0-4F30-811D-7210C8056C83}" dt="2019-11-21T16:02:01.219" v="617" actId="20577"/>
        <pc:sldMkLst>
          <pc:docMk/>
          <pc:sldMk cId="2488717330" sldId="1236"/>
        </pc:sldMkLst>
        <pc:spChg chg="mod">
          <ac:chgData name="Femke van Lieshout" userId="896f818a-c8bb-49ed-be04-2da659d0b6f7" providerId="ADAL" clId="{8E36BE49-AEE0-4F30-811D-7210C8056C83}" dt="2019-11-21T16:02:01.219" v="617" actId="20577"/>
          <ac:spMkLst>
            <pc:docMk/>
            <pc:sldMk cId="2488717330" sldId="1236"/>
            <ac:spMk id="3" creationId="{93BA37B3-9D7D-46C9-AC17-DF4A0E5FCFA2}"/>
          </ac:spMkLst>
        </pc:spChg>
      </pc:sldChg>
      <pc:sldChg chg="modSp add">
        <pc:chgData name="Femke van Lieshout" userId="896f818a-c8bb-49ed-be04-2da659d0b6f7" providerId="ADAL" clId="{8E36BE49-AEE0-4F30-811D-7210C8056C83}" dt="2019-11-21T16:54:17.816" v="1021" actId="1035"/>
        <pc:sldMkLst>
          <pc:docMk/>
          <pc:sldMk cId="1638750802" sldId="1238"/>
        </pc:sldMkLst>
        <pc:spChg chg="mod">
          <ac:chgData name="Femke van Lieshout" userId="896f818a-c8bb-49ed-be04-2da659d0b6f7" providerId="ADAL" clId="{8E36BE49-AEE0-4F30-811D-7210C8056C83}" dt="2019-11-21T16:54:17.816" v="1021" actId="1035"/>
          <ac:spMkLst>
            <pc:docMk/>
            <pc:sldMk cId="1638750802" sldId="1238"/>
            <ac:spMk id="2" creationId="{D501A8F9-96AE-42DE-ABA9-B681DDCB64E2}"/>
          </ac:spMkLst>
        </pc:spChg>
        <pc:spChg chg="mod">
          <ac:chgData name="Femke van Lieshout" userId="896f818a-c8bb-49ed-be04-2da659d0b6f7" providerId="ADAL" clId="{8E36BE49-AEE0-4F30-811D-7210C8056C83}" dt="2019-11-21T16:54:17.816" v="1021" actId="1035"/>
          <ac:spMkLst>
            <pc:docMk/>
            <pc:sldMk cId="1638750802" sldId="1238"/>
            <ac:spMk id="3" creationId="{E9BA6E2C-A9EF-4D71-96F8-0338101D123D}"/>
          </ac:spMkLst>
        </pc:spChg>
      </pc:sldChg>
      <pc:sldChg chg="del">
        <pc:chgData name="Femke van Lieshout" userId="896f818a-c8bb-49ed-be04-2da659d0b6f7" providerId="ADAL" clId="{8E36BE49-AEE0-4F30-811D-7210C8056C83}" dt="2019-11-21T16:04:41.003" v="619" actId="2696"/>
        <pc:sldMkLst>
          <pc:docMk/>
          <pc:sldMk cId="3813437730" sldId="1238"/>
        </pc:sldMkLst>
      </pc:sldChg>
    </pc:docChg>
  </pc:docChgLst>
  <pc:docChgLst>
    <pc:chgData name="Femke van Lieshout" userId="896f818a-c8bb-49ed-be04-2da659d0b6f7" providerId="ADAL" clId="{C49C6DB9-460E-4119-B339-5FB799B8A175}"/>
    <pc:docChg chg="modSld">
      <pc:chgData name="Femke van Lieshout" userId="896f818a-c8bb-49ed-be04-2da659d0b6f7" providerId="ADAL" clId="{C49C6DB9-460E-4119-B339-5FB799B8A175}" dt="2019-11-20T16:09:05.899" v="3"/>
      <pc:docMkLst>
        <pc:docMk/>
      </pc:docMkLst>
      <pc:sldChg chg="addSp delSp modSp">
        <pc:chgData name="Femke van Lieshout" userId="896f818a-c8bb-49ed-be04-2da659d0b6f7" providerId="ADAL" clId="{C49C6DB9-460E-4119-B339-5FB799B8A175}" dt="2019-11-20T16:09:05.899" v="3"/>
        <pc:sldMkLst>
          <pc:docMk/>
          <pc:sldMk cId="2484554646" sldId="451"/>
        </pc:sldMkLst>
        <pc:spChg chg="del mod">
          <ac:chgData name="Femke van Lieshout" userId="896f818a-c8bb-49ed-be04-2da659d0b6f7" providerId="ADAL" clId="{C49C6DB9-460E-4119-B339-5FB799B8A175}" dt="2019-11-20T16:09:05.899" v="3"/>
          <ac:spMkLst>
            <pc:docMk/>
            <pc:sldMk cId="2484554646" sldId="451"/>
            <ac:spMk id="5" creationId="{213A92E6-FEB8-4E20-8180-70DECE2BD3C5}"/>
          </ac:spMkLst>
        </pc:spChg>
        <pc:spChg chg="add del">
          <ac:chgData name="Femke van Lieshout" userId="896f818a-c8bb-49ed-be04-2da659d0b6f7" providerId="ADAL" clId="{C49C6DB9-460E-4119-B339-5FB799B8A175}" dt="2019-11-20T16:09:00.796" v="1"/>
          <ac:spMkLst>
            <pc:docMk/>
            <pc:sldMk cId="2484554646" sldId="451"/>
            <ac:spMk id="12" creationId="{3D9F9CA2-A171-43C3-9D55-4DBF32A3A7FB}"/>
          </ac:spMkLst>
        </pc:spChg>
        <pc:spChg chg="add">
          <ac:chgData name="Femke van Lieshout" userId="896f818a-c8bb-49ed-be04-2da659d0b6f7" providerId="ADAL" clId="{C49C6DB9-460E-4119-B339-5FB799B8A175}" dt="2019-11-20T16:09:05.899" v="3"/>
          <ac:spMkLst>
            <pc:docMk/>
            <pc:sldMk cId="2484554646" sldId="451"/>
            <ac:spMk id="14" creationId="{5FA26317-DA3C-4310-89F8-B0383CCD78BF}"/>
          </ac:spMkLst>
        </pc:spChg>
      </pc:sldChg>
    </pc:docChg>
  </pc:docChgLst>
  <pc:docChgLst>
    <pc:chgData name="Femke van Lieshout" userId="896f818a-c8bb-49ed-be04-2da659d0b6f7" providerId="ADAL" clId="{11EFC08E-E4B4-4468-9DA5-9D4DBF4F49F4}"/>
    <pc:docChg chg="modSld">
      <pc:chgData name="Femke van Lieshout" userId="896f818a-c8bb-49ed-be04-2da659d0b6f7" providerId="ADAL" clId="{11EFC08E-E4B4-4468-9DA5-9D4DBF4F49F4}" dt="2019-11-21T07:56:57.048" v="35" actId="14100"/>
      <pc:docMkLst>
        <pc:docMk/>
      </pc:docMkLst>
      <pc:sldChg chg="modSp">
        <pc:chgData name="Femke van Lieshout" userId="896f818a-c8bb-49ed-be04-2da659d0b6f7" providerId="ADAL" clId="{11EFC08E-E4B4-4468-9DA5-9D4DBF4F49F4}" dt="2019-11-21T07:56:57.048" v="35" actId="14100"/>
        <pc:sldMkLst>
          <pc:docMk/>
          <pc:sldMk cId="111604187" sldId="1216"/>
        </pc:sldMkLst>
        <pc:spChg chg="mod">
          <ac:chgData name="Femke van Lieshout" userId="896f818a-c8bb-49ed-be04-2da659d0b6f7" providerId="ADAL" clId="{11EFC08E-E4B4-4468-9DA5-9D4DBF4F49F4}" dt="2019-11-21T07:56:57.048" v="35" actId="14100"/>
          <ac:spMkLst>
            <pc:docMk/>
            <pc:sldMk cId="111604187" sldId="1216"/>
            <ac:spMk id="3" creationId="{17353EE0-7EC7-465C-85DA-8B6E3998A5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22-11-2019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22-11-2019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951FD9-6F07-F54A-8E97-3672483F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28B-DBEC-FC4B-B93F-C22DFD94AFA4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8BB2D8-BB38-9E43-916B-C7F58F9C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309B03-A33C-E541-8A8F-C79DE1C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802-54FD-704D-BB0D-3006D6A5DE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g.nl/ontwerpvrage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g.nl/ontwerpvragen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g.nl/ontwerpvragen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g.nl/agenda/webinar-toepasbare-regels-omgevingsw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6871A-2434-484B-9E2D-E7E656E80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Voorbereiden op het omgevingsplan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D4C499-52D4-4143-BF8E-BCA502072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Webinar 25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98884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A3156490-B6F3-45FF-8D61-23026984200C}"/>
              </a:ext>
            </a:extLst>
          </p:cNvPr>
          <p:cNvSpPr/>
          <p:nvPr/>
        </p:nvSpPr>
        <p:spPr>
          <a:xfrm>
            <a:off x="4023472" y="3739356"/>
            <a:ext cx="2739881" cy="2578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672974F-BCF1-4C06-A2F6-8E57695C7EF5}"/>
              </a:ext>
            </a:extLst>
          </p:cNvPr>
          <p:cNvSpPr/>
          <p:nvPr/>
        </p:nvSpPr>
        <p:spPr>
          <a:xfrm>
            <a:off x="4015178" y="3739356"/>
            <a:ext cx="2650190" cy="25780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5E36359-DA26-4521-9EF7-36E5F8A35577}"/>
              </a:ext>
            </a:extLst>
          </p:cNvPr>
          <p:cNvGrpSpPr/>
          <p:nvPr/>
        </p:nvGrpSpPr>
        <p:grpSpPr>
          <a:xfrm>
            <a:off x="1118427" y="1589632"/>
            <a:ext cx="2650190" cy="2360093"/>
            <a:chOff x="1147703" y="1721883"/>
            <a:chExt cx="2650190" cy="2360093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A48944C5-0395-4C62-B984-B3F255702E73}"/>
                </a:ext>
              </a:extLst>
            </p:cNvPr>
            <p:cNvSpPr/>
            <p:nvPr/>
          </p:nvSpPr>
          <p:spPr>
            <a:xfrm>
              <a:off x="1147703" y="1721883"/>
              <a:ext cx="2650190" cy="236009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2F3B5CE3-84F3-1244-A601-97C0D8C2A153}"/>
                </a:ext>
              </a:extLst>
            </p:cNvPr>
            <p:cNvSpPr txBox="1"/>
            <p:nvPr/>
          </p:nvSpPr>
          <p:spPr>
            <a:xfrm>
              <a:off x="1324871" y="2108139"/>
              <a:ext cx="22958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Ruimtelijk: activiteit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 op </a:t>
              </a:r>
              <a:r>
                <a:rPr kumimoji="0" lang="nl-NL" sz="2000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locatie x</a:t>
              </a: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toegestaan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 verboden</a:t>
              </a: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ED684400-1DBD-5A47-B78D-2AA9131C5A54}"/>
              </a:ext>
            </a:extLst>
          </p:cNvPr>
          <p:cNvSpPr txBox="1"/>
          <p:nvPr/>
        </p:nvSpPr>
        <p:spPr>
          <a:xfrm>
            <a:off x="4072837" y="3855440"/>
            <a:ext cx="2739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ysieke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leefomgeving: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op </a:t>
            </a:r>
            <a:r>
              <a:rPr kumimoji="0" lang="nl-NL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locatie x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toegestaan </a:t>
            </a:r>
            <a:r>
              <a:rPr kumimoji="0" lang="nl-NL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onder voorwaarden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 locatie x </a:t>
            </a:r>
            <a:b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verboden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DB5E7-7158-44A6-AB4E-F2200E8A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/>
              <a:t>1. 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09D4AF9-F568-4852-B653-93E6CADF08CB}"/>
              </a:ext>
            </a:extLst>
          </p:cNvPr>
          <p:cNvGrpSpPr/>
          <p:nvPr/>
        </p:nvGrpSpPr>
        <p:grpSpPr>
          <a:xfrm>
            <a:off x="7360880" y="1634054"/>
            <a:ext cx="2485316" cy="2141931"/>
            <a:chOff x="7473810" y="1721883"/>
            <a:chExt cx="2485316" cy="2141931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1A76F48-1790-4D52-95D1-9AD637903E03}"/>
                </a:ext>
              </a:extLst>
            </p:cNvPr>
            <p:cNvSpPr/>
            <p:nvPr/>
          </p:nvSpPr>
          <p:spPr>
            <a:xfrm>
              <a:off x="7473810" y="1721883"/>
              <a:ext cx="2485316" cy="2141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C04E85-51E9-4549-BA8D-5CFFE34E13F0}"/>
                </a:ext>
              </a:extLst>
            </p:cNvPr>
            <p:cNvSpPr txBox="1"/>
            <p:nvPr/>
          </p:nvSpPr>
          <p:spPr>
            <a:xfrm>
              <a:off x="7586740" y="1822000"/>
              <a:ext cx="22594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nl-NL" sz="20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ilieu</a:t>
              </a: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activiteit is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onder voorwaarden </a:t>
              </a:r>
              <a:b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toegestaan of verboden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253F2C2-256E-46B2-AC90-60648A3A49EC}"/>
              </a:ext>
            </a:extLst>
          </p:cNvPr>
          <p:cNvSpPr txBox="1"/>
          <p:nvPr/>
        </p:nvSpPr>
        <p:spPr>
          <a:xfrm>
            <a:off x="5176613" y="2651101"/>
            <a:ext cx="168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err="1">
                <a:latin typeface="Arial" panose="020B0604020202020204" pitchFamily="34" charset="0"/>
                <a:cs typeface="Arial" panose="020B0604020202020204" pitchFamily="34" charset="0"/>
              </a:rPr>
              <a:t>èn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jl: gebogen 21">
            <a:extLst>
              <a:ext uri="{FF2B5EF4-FFF2-40B4-BE49-F238E27FC236}">
                <a16:creationId xmlns:a16="http://schemas.microsoft.com/office/drawing/2014/main" id="{6E3F27CF-A15B-4F94-B2F1-0CD827472755}"/>
              </a:ext>
            </a:extLst>
          </p:cNvPr>
          <p:cNvSpPr/>
          <p:nvPr/>
        </p:nvSpPr>
        <p:spPr>
          <a:xfrm rot="10800000" flipH="1">
            <a:off x="2014130" y="4216246"/>
            <a:ext cx="1251845" cy="124391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Pijl: gebogen 22">
            <a:extLst>
              <a:ext uri="{FF2B5EF4-FFF2-40B4-BE49-F238E27FC236}">
                <a16:creationId xmlns:a16="http://schemas.microsoft.com/office/drawing/2014/main" id="{42CF026B-349F-4553-8AA5-79C735087D8D}"/>
              </a:ext>
            </a:extLst>
          </p:cNvPr>
          <p:cNvSpPr/>
          <p:nvPr/>
        </p:nvSpPr>
        <p:spPr>
          <a:xfrm rot="10800000">
            <a:off x="7624167" y="4356867"/>
            <a:ext cx="1243913" cy="1243913"/>
          </a:xfrm>
          <a:prstGeom prst="bentArrow">
            <a:avLst>
              <a:gd name="adj1" fmla="val 25000"/>
              <a:gd name="adj2" fmla="val 24338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solidFill>
                  <a:schemeClr val="bg2"/>
                </a:solidFill>
              </a:rPr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149400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DE7A548D-DB52-4C4C-90D4-297687DBCDE0}"/>
              </a:ext>
            </a:extLst>
          </p:cNvPr>
          <p:cNvGrpSpPr/>
          <p:nvPr/>
        </p:nvGrpSpPr>
        <p:grpSpPr>
          <a:xfrm>
            <a:off x="1630895" y="1837038"/>
            <a:ext cx="8254510" cy="3880231"/>
            <a:chOff x="1624196" y="1484784"/>
            <a:chExt cx="8864297" cy="423248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0CC99DB-1B7B-E541-A6DA-4261B99BD7DE}"/>
                </a:ext>
              </a:extLst>
            </p:cNvPr>
            <p:cNvSpPr/>
            <p:nvPr/>
          </p:nvSpPr>
          <p:spPr>
            <a:xfrm>
              <a:off x="3538546" y="1484784"/>
              <a:ext cx="4536504" cy="15623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Omgevingsplan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(nieuwe stijl)</a:t>
              </a: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85F88D2-18E0-B244-8813-9CF039968111}"/>
                </a:ext>
              </a:extLst>
            </p:cNvPr>
            <p:cNvSpPr/>
            <p:nvPr/>
          </p:nvSpPr>
          <p:spPr>
            <a:xfrm>
              <a:off x="3538546" y="3037500"/>
              <a:ext cx="1512168" cy="26642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Bruidsschat</a:t>
              </a:r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73A08DC-FF6A-0449-A6E1-865402F8BA52}"/>
                </a:ext>
              </a:extLst>
            </p:cNvPr>
            <p:cNvSpPr/>
            <p:nvPr/>
          </p:nvSpPr>
          <p:spPr>
            <a:xfrm>
              <a:off x="5050714" y="3037500"/>
              <a:ext cx="3024336" cy="26642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Bestemmingsplannen</a:t>
              </a:r>
              <a:b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etc.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0CD9A18-B36F-164F-8286-9D4979BE051D}"/>
                </a:ext>
              </a:extLst>
            </p:cNvPr>
            <p:cNvSpPr/>
            <p:nvPr/>
          </p:nvSpPr>
          <p:spPr>
            <a:xfrm>
              <a:off x="8688294" y="3052973"/>
              <a:ext cx="1800199" cy="2664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Plaatselijke verordeningen</a:t>
              </a:r>
            </a:p>
          </p:txBody>
        </p:sp>
        <p:sp>
          <p:nvSpPr>
            <p:cNvPr id="7" name="Linkeraccolade 6">
              <a:extLst>
                <a:ext uri="{FF2B5EF4-FFF2-40B4-BE49-F238E27FC236}">
                  <a16:creationId xmlns:a16="http://schemas.microsoft.com/office/drawing/2014/main" id="{0FFEC59A-E30A-6347-9AE2-E05A78FE6164}"/>
                </a:ext>
              </a:extLst>
            </p:cNvPr>
            <p:cNvSpPr/>
            <p:nvPr/>
          </p:nvSpPr>
          <p:spPr>
            <a:xfrm>
              <a:off x="3106498" y="3053025"/>
              <a:ext cx="324036" cy="264247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394EDC5-2623-4C4A-9AED-55357DD64E9F}"/>
                </a:ext>
              </a:extLst>
            </p:cNvPr>
            <p:cNvSpPr txBox="1"/>
            <p:nvPr/>
          </p:nvSpPr>
          <p:spPr>
            <a:xfrm>
              <a:off x="8688294" y="1665804"/>
              <a:ext cx="16542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Geen onderdeel omgevingsplan van rechtswege op 1-1-’21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7C69CDB-8F12-4D49-BD4E-FE34820F41A0}"/>
                </a:ext>
              </a:extLst>
            </p:cNvPr>
            <p:cNvSpPr txBox="1"/>
            <p:nvPr/>
          </p:nvSpPr>
          <p:spPr>
            <a:xfrm>
              <a:off x="1624196" y="3729665"/>
              <a:ext cx="1504092" cy="104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Omgevingsplan</a:t>
              </a:r>
              <a:b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</a:b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Tijdelijk deel </a:t>
              </a:r>
              <a:b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</a:b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Van rechtswege op 1-1-’21</a:t>
              </a:r>
            </a:p>
          </p:txBody>
        </p:sp>
        <p:sp>
          <p:nvSpPr>
            <p:cNvPr id="13" name="Pijl omhoog 12">
              <a:extLst>
                <a:ext uri="{FF2B5EF4-FFF2-40B4-BE49-F238E27FC236}">
                  <a16:creationId xmlns:a16="http://schemas.microsoft.com/office/drawing/2014/main" id="{FC3A2E5A-DD4F-3B43-98F5-BDD0F78BCD72}"/>
                </a:ext>
              </a:extLst>
            </p:cNvPr>
            <p:cNvSpPr/>
            <p:nvPr/>
          </p:nvSpPr>
          <p:spPr>
            <a:xfrm>
              <a:off x="4080682" y="2461456"/>
              <a:ext cx="427898" cy="13275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vert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Transitie</a:t>
              </a:r>
            </a:p>
          </p:txBody>
        </p:sp>
        <p:sp>
          <p:nvSpPr>
            <p:cNvPr id="14" name="Pijl omhoog 13">
              <a:extLst>
                <a:ext uri="{FF2B5EF4-FFF2-40B4-BE49-F238E27FC236}">
                  <a16:creationId xmlns:a16="http://schemas.microsoft.com/office/drawing/2014/main" id="{87D2EC50-7ED0-8B4C-89F6-0F7F837ACEE9}"/>
                </a:ext>
              </a:extLst>
            </p:cNvPr>
            <p:cNvSpPr/>
            <p:nvPr/>
          </p:nvSpPr>
          <p:spPr>
            <a:xfrm>
              <a:off x="6348934" y="2461456"/>
              <a:ext cx="427898" cy="13275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vert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Transitie</a:t>
              </a:r>
            </a:p>
          </p:txBody>
        </p:sp>
        <p:sp>
          <p:nvSpPr>
            <p:cNvPr id="15" name="Pijl omhoog 14">
              <a:extLst>
                <a:ext uri="{FF2B5EF4-FFF2-40B4-BE49-F238E27FC236}">
                  <a16:creationId xmlns:a16="http://schemas.microsoft.com/office/drawing/2014/main" id="{CD91D443-3EEF-8940-80FD-D2F4A11E0042}"/>
                </a:ext>
              </a:extLst>
            </p:cNvPr>
            <p:cNvSpPr/>
            <p:nvPr/>
          </p:nvSpPr>
          <p:spPr>
            <a:xfrm rot="18923879">
              <a:off x="8300683" y="2364821"/>
              <a:ext cx="427898" cy="13275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vert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Transitie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EEB9D65-7752-5A4F-B68D-E6E49C06E15D}"/>
                </a:ext>
              </a:extLst>
            </p:cNvPr>
            <p:cNvSpPr/>
            <p:nvPr/>
          </p:nvSpPr>
          <p:spPr>
            <a:xfrm>
              <a:off x="3538548" y="1484784"/>
              <a:ext cx="4520440" cy="42106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F75FDE4E-9328-47C5-A629-D6AED958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Tijdelijk omgevingsplan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93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9323-1DCF-4417-A9ED-1F27F33D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Tijdelijk omgevingsplan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C3233C-7C11-44C9-A800-8D8F42E7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67273"/>
            <a:ext cx="10033000" cy="4500563"/>
          </a:xfrm>
        </p:spPr>
        <p:txBody>
          <a:bodyPr/>
          <a:lstStyle/>
          <a:p>
            <a:pPr marL="0" indent="0">
              <a:buNone/>
            </a:pPr>
            <a:r>
              <a:rPr lang="nl-NL" sz="1800" b="1"/>
              <a:t>Inhoud van het tijdelijke deel:</a:t>
            </a:r>
          </a:p>
          <a:p>
            <a:r>
              <a:rPr lang="nl-NL" sz="1800"/>
              <a:t>Bestemmingsplannen</a:t>
            </a:r>
          </a:p>
          <a:p>
            <a:r>
              <a:rPr lang="nl-NL" sz="1800"/>
              <a:t>Wijzigingsplannen</a:t>
            </a:r>
          </a:p>
          <a:p>
            <a:r>
              <a:rPr lang="nl-NL" sz="1800"/>
              <a:t>Uitwerkingsplannen</a:t>
            </a:r>
          </a:p>
          <a:p>
            <a:r>
              <a:rPr lang="nl-NL" sz="1800" err="1"/>
              <a:t>Beheersverordeningen</a:t>
            </a:r>
            <a:endParaRPr lang="nl-NL" sz="1800"/>
          </a:p>
          <a:p>
            <a:r>
              <a:rPr lang="nl-NL" sz="1800"/>
              <a:t>Inpassingsplannen (rijks en provinciale)</a:t>
            </a:r>
          </a:p>
          <a:p>
            <a:r>
              <a:rPr lang="nl-NL" sz="1800" err="1"/>
              <a:t>Chw</a:t>
            </a:r>
            <a:r>
              <a:rPr lang="nl-NL" sz="1800"/>
              <a:t>-bestemmingsplannen</a:t>
            </a:r>
          </a:p>
          <a:p>
            <a:r>
              <a:rPr lang="nl-NL" sz="1800" err="1"/>
              <a:t>Chw</a:t>
            </a:r>
            <a:r>
              <a:rPr lang="nl-NL" sz="1800"/>
              <a:t>-inpassingsplannen</a:t>
            </a:r>
          </a:p>
          <a:p>
            <a:r>
              <a:rPr lang="nl-NL" sz="1800" err="1"/>
              <a:t>Chw</a:t>
            </a:r>
            <a:r>
              <a:rPr lang="nl-NL" sz="1800"/>
              <a:t>-bestemmingsplannen voor ontwikkelingsgebieden</a:t>
            </a:r>
          </a:p>
          <a:p>
            <a:r>
              <a:rPr lang="nl-NL" sz="1800"/>
              <a:t>Exploitatieplannen</a:t>
            </a:r>
          </a:p>
          <a:p>
            <a:r>
              <a:rPr lang="nl-NL" sz="1800"/>
              <a:t>Voorbereidingsbesluiten</a:t>
            </a:r>
          </a:p>
          <a:p>
            <a:r>
              <a:rPr lang="nl-NL" sz="1800"/>
              <a:t>Erfgoedverordeningen (m.b.t. archeologische monumentenzorg)</a:t>
            </a:r>
          </a:p>
          <a:p>
            <a:r>
              <a:rPr lang="nl-NL" sz="1800"/>
              <a:t>Hemelwaterverordeningen</a:t>
            </a:r>
          </a:p>
          <a:p>
            <a:r>
              <a:rPr lang="nl-NL" sz="1800"/>
              <a:t>Geurverordening</a:t>
            </a:r>
          </a:p>
          <a:p>
            <a:r>
              <a:rPr lang="nl-NL" sz="1800"/>
              <a:t>Omgevingsplanregels van rijkswege (de bruidsschat)</a:t>
            </a:r>
          </a:p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58241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04EE7E44-337C-4396-A620-0CC49F06412F}"/>
              </a:ext>
            </a:extLst>
          </p:cNvPr>
          <p:cNvGrpSpPr/>
          <p:nvPr/>
        </p:nvGrpSpPr>
        <p:grpSpPr>
          <a:xfrm>
            <a:off x="411888" y="1565189"/>
            <a:ext cx="7685907" cy="4801913"/>
            <a:chOff x="157348" y="166652"/>
            <a:chExt cx="9971100" cy="6001284"/>
          </a:xfrm>
        </p:grpSpPr>
        <p:sp>
          <p:nvSpPr>
            <p:cNvPr id="2" name="Rechthoekige driehoek 1">
              <a:extLst>
                <a:ext uri="{FF2B5EF4-FFF2-40B4-BE49-F238E27FC236}">
                  <a16:creationId xmlns:a16="http://schemas.microsoft.com/office/drawing/2014/main" id="{2774E487-DDDA-E747-AA91-FB96EEF181F8}"/>
                </a:ext>
              </a:extLst>
            </p:cNvPr>
            <p:cNvSpPr/>
            <p:nvPr/>
          </p:nvSpPr>
          <p:spPr>
            <a:xfrm>
              <a:off x="2963652" y="4930686"/>
              <a:ext cx="3024336" cy="122413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3E5BB94-6EEF-4D4F-8806-4CCB7D271FEF}"/>
                </a:ext>
              </a:extLst>
            </p:cNvPr>
            <p:cNvSpPr/>
            <p:nvPr/>
          </p:nvSpPr>
          <p:spPr>
            <a:xfrm>
              <a:off x="6247330" y="1227609"/>
              <a:ext cx="3294366" cy="36004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Omgevingsplan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nieuwe stijl</a:t>
              </a:r>
            </a:p>
          </p:txBody>
        </p:sp>
        <p:sp>
          <p:nvSpPr>
            <p:cNvPr id="8" name="Driehoek 7">
              <a:extLst>
                <a:ext uri="{FF2B5EF4-FFF2-40B4-BE49-F238E27FC236}">
                  <a16:creationId xmlns:a16="http://schemas.microsoft.com/office/drawing/2014/main" id="{56F36642-B63D-0E46-B9CB-EA5CC33DE188}"/>
                </a:ext>
              </a:extLst>
            </p:cNvPr>
            <p:cNvSpPr/>
            <p:nvPr/>
          </p:nvSpPr>
          <p:spPr>
            <a:xfrm rot="16200000">
              <a:off x="2810636" y="1390903"/>
              <a:ext cx="3600398" cy="3294368"/>
            </a:xfrm>
            <a:prstGeom prst="triangle">
              <a:avLst>
                <a:gd name="adj" fmla="val 659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1EC48774-548B-BF4F-A0E4-C90C2D009C8B}"/>
                </a:ext>
              </a:extLst>
            </p:cNvPr>
            <p:cNvCxnSpPr/>
            <p:nvPr/>
          </p:nvCxnSpPr>
          <p:spPr>
            <a:xfrm>
              <a:off x="2963652" y="548680"/>
              <a:ext cx="65887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08238D0-9A29-EF48-85C6-3DC209E9F200}"/>
                </a:ext>
              </a:extLst>
            </p:cNvPr>
            <p:cNvSpPr txBox="1"/>
            <p:nvPr/>
          </p:nvSpPr>
          <p:spPr>
            <a:xfrm>
              <a:off x="5501934" y="179348"/>
              <a:ext cx="1512169" cy="38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tijd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06BD267-1BC8-1644-82F1-EEA004085E62}"/>
                </a:ext>
              </a:extLst>
            </p:cNvPr>
            <p:cNvSpPr txBox="1"/>
            <p:nvPr/>
          </p:nvSpPr>
          <p:spPr>
            <a:xfrm>
              <a:off x="2531603" y="166652"/>
              <a:ext cx="1188132" cy="38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1-1-2021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98EC914-EA7F-1F4E-9B02-8B433451690D}"/>
                </a:ext>
              </a:extLst>
            </p:cNvPr>
            <p:cNvSpPr txBox="1"/>
            <p:nvPr/>
          </p:nvSpPr>
          <p:spPr>
            <a:xfrm>
              <a:off x="9012324" y="166652"/>
              <a:ext cx="1116124" cy="38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1-1-2029</a:t>
              </a:r>
            </a:p>
          </p:txBody>
        </p:sp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2696DC60-EA4F-144A-8DAE-6003D21E4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63652" y="980728"/>
              <a:ext cx="469852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34C3FE7-6E2C-E743-A110-6CA2D627ED18}"/>
                </a:ext>
              </a:extLst>
            </p:cNvPr>
            <p:cNvSpPr txBox="1"/>
            <p:nvPr/>
          </p:nvSpPr>
          <p:spPr>
            <a:xfrm>
              <a:off x="4540129" y="580039"/>
              <a:ext cx="2061563" cy="38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transitieperiode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5F7CEF77-DA7E-144F-BAD7-C3256FC99447}"/>
                </a:ext>
              </a:extLst>
            </p:cNvPr>
            <p:cNvSpPr txBox="1"/>
            <p:nvPr/>
          </p:nvSpPr>
          <p:spPr>
            <a:xfrm>
              <a:off x="2963655" y="5437102"/>
              <a:ext cx="1938785" cy="7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Plaatselijke verordeningen</a:t>
              </a:r>
            </a:p>
          </p:txBody>
        </p:sp>
        <p:sp>
          <p:nvSpPr>
            <p:cNvPr id="4" name="Rechthoekige driehoek 3">
              <a:extLst>
                <a:ext uri="{FF2B5EF4-FFF2-40B4-BE49-F238E27FC236}">
                  <a16:creationId xmlns:a16="http://schemas.microsoft.com/office/drawing/2014/main" id="{FC60E9FB-7717-C44B-AE95-502DCC6B5E34}"/>
                </a:ext>
              </a:extLst>
            </p:cNvPr>
            <p:cNvSpPr/>
            <p:nvPr/>
          </p:nvSpPr>
          <p:spPr>
            <a:xfrm>
              <a:off x="2963669" y="2451718"/>
              <a:ext cx="4806533" cy="2376263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ED32D88D-328C-D044-8D90-D4218B5AD84B}"/>
                </a:ext>
              </a:extLst>
            </p:cNvPr>
            <p:cNvSpPr txBox="1"/>
            <p:nvPr/>
          </p:nvSpPr>
          <p:spPr>
            <a:xfrm>
              <a:off x="2963650" y="3602876"/>
              <a:ext cx="1728194" cy="7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Bestemmings</a:t>
              </a:r>
              <a:b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</a:b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plannen</a:t>
              </a:r>
            </a:p>
          </p:txBody>
        </p: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0CA43123-A081-7240-A785-F796D80D3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5822" y="3284987"/>
              <a:ext cx="1188131" cy="234852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02597069-BA1C-B447-992B-AEA1B38320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6850" y="3068965"/>
              <a:ext cx="393920" cy="86119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745E2720-17FE-2842-AFE2-9F37EA1C45BA}"/>
                </a:ext>
              </a:extLst>
            </p:cNvPr>
            <p:cNvSpPr txBox="1"/>
            <p:nvPr/>
          </p:nvSpPr>
          <p:spPr>
            <a:xfrm>
              <a:off x="4691844" y="5193008"/>
              <a:ext cx="1044118" cy="34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transitie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00FEC2BE-EE2A-3C4C-B38D-BCC5951A1975}"/>
                </a:ext>
              </a:extLst>
            </p:cNvPr>
            <p:cNvSpPr txBox="1"/>
            <p:nvPr/>
          </p:nvSpPr>
          <p:spPr>
            <a:xfrm>
              <a:off x="4151782" y="3917011"/>
              <a:ext cx="1161131" cy="34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transitie</a:t>
              </a:r>
            </a:p>
          </p:txBody>
        </p:sp>
        <p:sp>
          <p:nvSpPr>
            <p:cNvPr id="33" name="Linkeraccolade 32">
              <a:extLst>
                <a:ext uri="{FF2B5EF4-FFF2-40B4-BE49-F238E27FC236}">
                  <a16:creationId xmlns:a16="http://schemas.microsoft.com/office/drawing/2014/main" id="{1EDCCED4-007F-1043-8EBF-ACA3E2E7C507}"/>
                </a:ext>
              </a:extLst>
            </p:cNvPr>
            <p:cNvSpPr/>
            <p:nvPr/>
          </p:nvSpPr>
          <p:spPr>
            <a:xfrm>
              <a:off x="2567741" y="1268791"/>
              <a:ext cx="324036" cy="360039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D0202B88-146E-804E-B6CD-4E4CB80774E7}"/>
                </a:ext>
              </a:extLst>
            </p:cNvPr>
            <p:cNvSpPr txBox="1"/>
            <p:nvPr/>
          </p:nvSpPr>
          <p:spPr>
            <a:xfrm>
              <a:off x="157348" y="2586094"/>
              <a:ext cx="2338913" cy="92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Omgevings- </a:t>
              </a:r>
              <a:b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</a:b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plan van rechtswege op 1-1-’21</a:t>
              </a:r>
            </a:p>
          </p:txBody>
        </p:sp>
        <p:sp>
          <p:nvSpPr>
            <p:cNvPr id="3" name="Rechthoekige driehoek 2">
              <a:extLst>
                <a:ext uri="{FF2B5EF4-FFF2-40B4-BE49-F238E27FC236}">
                  <a16:creationId xmlns:a16="http://schemas.microsoft.com/office/drawing/2014/main" id="{6B317DE7-8C17-E045-8926-C2C53B95A82E}"/>
                </a:ext>
              </a:extLst>
            </p:cNvPr>
            <p:cNvSpPr/>
            <p:nvPr/>
          </p:nvSpPr>
          <p:spPr>
            <a:xfrm rot="10800000" flipH="1">
              <a:off x="2963652" y="1227575"/>
              <a:ext cx="3294366" cy="12241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DE4A3F6-24CA-D242-A29C-B4083B939B8D}"/>
                </a:ext>
              </a:extLst>
            </p:cNvPr>
            <p:cNvSpPr txBox="1"/>
            <p:nvPr/>
          </p:nvSpPr>
          <p:spPr>
            <a:xfrm>
              <a:off x="2942278" y="1448869"/>
              <a:ext cx="1512169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Bruidsschat</a:t>
              </a:r>
            </a:p>
          </p:txBody>
        </p: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602511AE-E001-E447-8ECE-0836BE1750D1}"/>
                </a:ext>
              </a:extLst>
            </p:cNvPr>
            <p:cNvCxnSpPr>
              <a:cxnSpLocks/>
            </p:cNvCxnSpPr>
            <p:nvPr/>
          </p:nvCxnSpPr>
          <p:spPr>
            <a:xfrm>
              <a:off x="4413883" y="1664663"/>
              <a:ext cx="393920" cy="86119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0103831-BC1B-8C43-92E2-73E5A895B1A1}"/>
                </a:ext>
              </a:extLst>
            </p:cNvPr>
            <p:cNvSpPr txBox="1"/>
            <p:nvPr/>
          </p:nvSpPr>
          <p:spPr>
            <a:xfrm>
              <a:off x="4336554" y="1359216"/>
              <a:ext cx="1030374" cy="34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transitie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6B39CBE-9C5F-6A4C-AED1-F35635B736C9}"/>
                </a:ext>
              </a:extLst>
            </p:cNvPr>
            <p:cNvSpPr/>
            <p:nvPr/>
          </p:nvSpPr>
          <p:spPr>
            <a:xfrm>
              <a:off x="2963667" y="1223916"/>
              <a:ext cx="6588731" cy="360040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6B69483D-C7DA-452F-86A4-FD477F32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Tijdelijk omgevingsplan</a:t>
            </a:r>
          </a:p>
        </p:txBody>
      </p:sp>
    </p:spTree>
    <p:extLst>
      <p:ext uri="{BB962C8B-B14F-4D97-AF65-F5344CB8AC3E}">
        <p14:creationId xmlns:p14="http://schemas.microsoft.com/office/powerpoint/2010/main" val="425111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solidFill>
                  <a:schemeClr val="bg2"/>
                </a:solidFill>
              </a:rPr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412436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49EB9-DC2D-40FD-99C8-E054E74F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</a:t>
            </a:r>
            <a:r>
              <a:rPr lang="nl-NL">
                <a:solidFill>
                  <a:schemeClr val="bg2"/>
                </a:solidFill>
              </a:rPr>
              <a:t>Informatie structureren - casco</a:t>
            </a:r>
            <a:br>
              <a:rPr lang="nl-NL">
                <a:solidFill>
                  <a:schemeClr val="bg2"/>
                </a:solidFill>
              </a:rPr>
            </a:b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30D3F51-58E7-49E3-94AB-E2BC05D4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1		Algemene bepalingen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2		Doelen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3		Programma’s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4		Aanwijzingen in de fysieke leefomgeving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5		Activiteiten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6		Beheer en onderhoud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7		Financiële bepalingen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8		Procesregels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9		Handhaving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10		Monitoring en informatie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11		Overgangsrecht</a:t>
            </a:r>
          </a:p>
          <a:p>
            <a:pPr>
              <a:lnSpc>
                <a:spcPct val="100000"/>
              </a:lnSpc>
            </a:pPr>
            <a:r>
              <a:rPr lang="nl-NL" sz="2000">
                <a:ea typeface="Source Sans Pro SemiBold" charset="0"/>
                <a:cs typeface="Source Sans Pro SemiBold" charset="0"/>
              </a:rPr>
              <a:t>Hoofdstuk 12		Slotbepalingen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0950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solidFill>
                  <a:schemeClr val="bg2"/>
                </a:solidFill>
              </a:rPr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301614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1483-8829-4D2F-8148-3BA116D6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br>
              <a:rPr lang="nl-NL">
                <a:solidFill>
                  <a:schemeClr val="bg2"/>
                </a:solidFill>
              </a:rPr>
            </a:b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A37B3-9D7D-46C9-AC17-DF4A0E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zijn mijn kaders?</a:t>
            </a:r>
          </a:p>
          <a:p>
            <a:r>
              <a:rPr lang="nl-NL"/>
              <a:t>Wat wil ik waar regelen en waarom?</a:t>
            </a:r>
          </a:p>
          <a:p>
            <a:r>
              <a:rPr lang="nl-NL"/>
              <a:t>Hoe wil ik het regelen?</a:t>
            </a:r>
          </a:p>
        </p:txBody>
      </p:sp>
    </p:spTree>
    <p:extLst>
      <p:ext uri="{BB962C8B-B14F-4D97-AF65-F5344CB8AC3E}">
        <p14:creationId xmlns:p14="http://schemas.microsoft.com/office/powerpoint/2010/main" val="242041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E68AE-9579-4F03-8621-2CC8A9A7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13636C-9658-4EFD-8425-F7189BBB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45" y="1800000"/>
            <a:ext cx="5775348" cy="45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B8C45-198A-4267-A2A1-9A20DB2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Voordat we beginnen…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EE78B1-43FF-4FF0-9DD3-2A967B17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On-</a:t>
            </a:r>
            <a:r>
              <a:rPr lang="nl-NL" err="1"/>
              <a:t>demand</a:t>
            </a:r>
            <a:r>
              <a:rPr lang="nl-NL"/>
              <a:t> beschikbaar na live </a:t>
            </a:r>
            <a:r>
              <a:rPr lang="nl-NL" err="1"/>
              <a:t>webinar</a:t>
            </a:r>
            <a:endParaRPr lang="nl-NL"/>
          </a:p>
          <a:p>
            <a:pPr marL="0" indent="0">
              <a:buNone/>
            </a:pPr>
            <a:endParaRPr lang="nl-NL"/>
          </a:p>
          <a:p>
            <a:r>
              <a:rPr lang="nl-NL"/>
              <a:t>Interactief</a:t>
            </a:r>
          </a:p>
          <a:p>
            <a:pPr lvl="1"/>
            <a:r>
              <a:rPr lang="nl-NL"/>
              <a:t>Polls</a:t>
            </a:r>
          </a:p>
          <a:p>
            <a:pPr lvl="1"/>
            <a:r>
              <a:rPr lang="nl-NL"/>
              <a:t>Vragen</a:t>
            </a:r>
          </a:p>
          <a:p>
            <a:pPr marL="269875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07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3EC8F-15AD-4D27-8352-67C849E5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B768F-20B0-444D-9E4B-68A11BCF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Demo stap 1:</a:t>
            </a:r>
            <a:br>
              <a:rPr lang="nl-NL"/>
            </a:br>
            <a:r>
              <a:rPr lang="nl-NL"/>
              <a:t>Wat zijn mijn kaders?</a:t>
            </a:r>
            <a:endParaRPr lang="nl-NL" u="sng">
              <a:hlinkClick r:id="rId2"/>
            </a:endParaRPr>
          </a:p>
          <a:p>
            <a:pPr marL="0" indent="0">
              <a:buNone/>
            </a:pPr>
            <a:endParaRPr lang="nl-NL" u="sng">
              <a:hlinkClick r:id="rId2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10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1483-8829-4D2F-8148-3BA116D6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br>
              <a:rPr lang="nl-NL">
                <a:solidFill>
                  <a:schemeClr val="bg2"/>
                </a:solidFill>
              </a:rPr>
            </a:b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A37B3-9D7D-46C9-AC17-DF4A0E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Stap 1 geeft inzicht in:</a:t>
            </a:r>
            <a:br>
              <a:rPr lang="nl-NL"/>
            </a:br>
            <a:endParaRPr lang="nl-NL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Kaders vanuit omgevingsvisie en programma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Instructieregels en bijbehorende afwegingsruimte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Activiteiten zelf regelen en af kunnen wijken van regels van rijk en provincie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Aanvullende omgevingswaarden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Welke regels uit lokale verordeningen behouden?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09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B3DF6000-737B-4C77-99D7-02A9B3A23FAB}"/>
              </a:ext>
            </a:extLst>
          </p:cNvPr>
          <p:cNvGrpSpPr/>
          <p:nvPr/>
        </p:nvGrpSpPr>
        <p:grpSpPr>
          <a:xfrm>
            <a:off x="4988658" y="2290119"/>
            <a:ext cx="4773183" cy="4270928"/>
            <a:chOff x="3785931" y="2145979"/>
            <a:chExt cx="5112568" cy="4464496"/>
          </a:xfrm>
        </p:grpSpPr>
        <p:sp>
          <p:nvSpPr>
            <p:cNvPr id="4" name="Ovaal 3"/>
            <p:cNvSpPr/>
            <p:nvPr/>
          </p:nvSpPr>
          <p:spPr>
            <a:xfrm>
              <a:off x="3785931" y="2145979"/>
              <a:ext cx="4968552" cy="4464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Activiteiten</a:t>
              </a:r>
            </a:p>
          </p:txBody>
        </p:sp>
        <p:sp>
          <p:nvSpPr>
            <p:cNvPr id="6" name="Ovaal 5"/>
            <p:cNvSpPr/>
            <p:nvPr/>
          </p:nvSpPr>
          <p:spPr>
            <a:xfrm>
              <a:off x="6738259" y="2294561"/>
              <a:ext cx="1728192" cy="14401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Inrichting</a:t>
              </a:r>
            </a:p>
          </p:txBody>
        </p:sp>
        <p:sp>
          <p:nvSpPr>
            <p:cNvPr id="7" name="Ovaal 6"/>
            <p:cNvSpPr/>
            <p:nvPr/>
          </p:nvSpPr>
          <p:spPr>
            <a:xfrm>
              <a:off x="3802439" y="2258581"/>
              <a:ext cx="1728192" cy="14401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Wabo</a:t>
              </a: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Rechte verbindingslijn 7"/>
            <p:cNvCxnSpPr/>
            <p:nvPr/>
          </p:nvCxnSpPr>
          <p:spPr>
            <a:xfrm flipV="1">
              <a:off x="6882275" y="2366569"/>
              <a:ext cx="1440160" cy="129614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6882275" y="2281837"/>
              <a:ext cx="1476164" cy="145288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al 15"/>
            <p:cNvSpPr/>
            <p:nvPr/>
          </p:nvSpPr>
          <p:spPr>
            <a:xfrm>
              <a:off x="7170307" y="5104669"/>
              <a:ext cx="1728192" cy="14401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Bestem-mingen</a:t>
              </a: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functies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 flipV="1">
              <a:off x="7314323" y="5176677"/>
              <a:ext cx="1440160" cy="129614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7314323" y="5091945"/>
              <a:ext cx="1476164" cy="145288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el 1"/>
          <p:cNvSpPr txBox="1">
            <a:spLocks/>
          </p:cNvSpPr>
          <p:nvPr/>
        </p:nvSpPr>
        <p:spPr>
          <a:xfrm>
            <a:off x="3193221" y="1473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Denk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activiteiten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77053-8455-4A73-AFBB-C98E5BF7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C728E12-1A50-48F4-8E67-9678C2A5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500563"/>
          </a:xfrm>
        </p:spPr>
        <p:txBody>
          <a:bodyPr/>
          <a:lstStyle/>
          <a:p>
            <a:pPr marL="0" indent="0">
              <a:buNone/>
            </a:pPr>
            <a:r>
              <a:rPr lang="nl-NL" b="1"/>
              <a:t>Stap 2:</a:t>
            </a:r>
          </a:p>
          <a:p>
            <a:pPr marL="0" indent="0">
              <a:buNone/>
            </a:pPr>
            <a:r>
              <a:rPr lang="nl-NL"/>
              <a:t>Wat wil ik waar</a:t>
            </a:r>
          </a:p>
          <a:p>
            <a:pPr marL="0" indent="0">
              <a:buNone/>
            </a:pPr>
            <a:r>
              <a:rPr lang="nl-NL"/>
              <a:t>regelen en waarom?</a:t>
            </a:r>
          </a:p>
        </p:txBody>
      </p:sp>
    </p:spTree>
    <p:extLst>
      <p:ext uri="{BB962C8B-B14F-4D97-AF65-F5344CB8AC3E}">
        <p14:creationId xmlns:p14="http://schemas.microsoft.com/office/powerpoint/2010/main" val="1883092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 txBox="1">
            <a:spLocks/>
          </p:cNvSpPr>
          <p:nvPr/>
        </p:nvSpPr>
        <p:spPr>
          <a:xfrm>
            <a:off x="2829702" y="1065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Denk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algemene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regels</a:t>
            </a:r>
          </a:p>
        </p:txBody>
      </p:sp>
      <p:sp>
        <p:nvSpPr>
          <p:cNvPr id="4" name="Ovaal 3"/>
          <p:cNvSpPr/>
          <p:nvPr/>
        </p:nvSpPr>
        <p:spPr>
          <a:xfrm>
            <a:off x="4501322" y="1909589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11" name="Ovaal 10"/>
          <p:cNvSpPr/>
          <p:nvPr/>
        </p:nvSpPr>
        <p:spPr>
          <a:xfrm>
            <a:off x="4644311" y="2048476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12" name="Ovaal 11"/>
          <p:cNvSpPr/>
          <p:nvPr/>
        </p:nvSpPr>
        <p:spPr>
          <a:xfrm>
            <a:off x="4787300" y="2187362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13" name="Ovaal 12"/>
          <p:cNvSpPr/>
          <p:nvPr/>
        </p:nvSpPr>
        <p:spPr>
          <a:xfrm>
            <a:off x="4930289" y="2326249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14" name="Ovaal 13"/>
          <p:cNvSpPr/>
          <p:nvPr/>
        </p:nvSpPr>
        <p:spPr>
          <a:xfrm>
            <a:off x="5073278" y="2465135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15" name="Ovaal 14"/>
          <p:cNvSpPr/>
          <p:nvPr/>
        </p:nvSpPr>
        <p:spPr>
          <a:xfrm>
            <a:off x="5216267" y="2604022"/>
            <a:ext cx="4661735" cy="406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</a:t>
            </a:r>
          </a:p>
        </p:txBody>
      </p:sp>
      <p:sp>
        <p:nvSpPr>
          <p:cNvPr id="20" name="Ovaal 19"/>
          <p:cNvSpPr/>
          <p:nvPr/>
        </p:nvSpPr>
        <p:spPr>
          <a:xfrm>
            <a:off x="5782673" y="3006269"/>
            <a:ext cx="1621473" cy="13124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Gebied a</a:t>
            </a:r>
          </a:p>
        </p:txBody>
      </p:sp>
      <p:sp>
        <p:nvSpPr>
          <p:cNvPr id="21" name="Ovaal 20"/>
          <p:cNvSpPr/>
          <p:nvPr/>
        </p:nvSpPr>
        <p:spPr>
          <a:xfrm>
            <a:off x="7641286" y="3027377"/>
            <a:ext cx="1621473" cy="13124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Gebied b</a:t>
            </a:r>
          </a:p>
        </p:txBody>
      </p:sp>
      <p:sp>
        <p:nvSpPr>
          <p:cNvPr id="22" name="Ovaal 21"/>
          <p:cNvSpPr/>
          <p:nvPr/>
        </p:nvSpPr>
        <p:spPr>
          <a:xfrm>
            <a:off x="8051590" y="5196536"/>
            <a:ext cx="1386649" cy="5087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locatie</a:t>
            </a:r>
          </a:p>
        </p:txBody>
      </p:sp>
      <p:sp>
        <p:nvSpPr>
          <p:cNvPr id="2" name="Rechthoek 1"/>
          <p:cNvSpPr/>
          <p:nvPr/>
        </p:nvSpPr>
        <p:spPr>
          <a:xfrm>
            <a:off x="7711690" y="6186592"/>
            <a:ext cx="2902750" cy="33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Pas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locatiespecifiek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waar nodig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F038359-8161-4A38-9293-42103585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8" y="1080000"/>
            <a:ext cx="10033200" cy="720000"/>
          </a:xfrm>
        </p:spPr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sp>
        <p:nvSpPr>
          <p:cNvPr id="16" name="Tijdelijke aanduiding voor inhoud 8">
            <a:extLst>
              <a:ext uri="{FF2B5EF4-FFF2-40B4-BE49-F238E27FC236}">
                <a16:creationId xmlns:a16="http://schemas.microsoft.com/office/drawing/2014/main" id="{5E75E0DD-0A26-40F2-B9BC-A5BC8D7F1F64}"/>
              </a:ext>
            </a:extLst>
          </p:cNvPr>
          <p:cNvSpPr txBox="1">
            <a:spLocks/>
          </p:cNvSpPr>
          <p:nvPr/>
        </p:nvSpPr>
        <p:spPr>
          <a:xfrm>
            <a:off x="1079500" y="1800225"/>
            <a:ext cx="10033000" cy="4500563"/>
          </a:xfrm>
          <a:prstGeom prst="rect">
            <a:avLst/>
          </a:prstGeom>
        </p:spPr>
        <p:txBody>
          <a:bodyPr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b="1"/>
              <a:t>Stap 2:</a:t>
            </a:r>
          </a:p>
          <a:p>
            <a:pPr marL="0" indent="0">
              <a:buFont typeface="Arial" charset="0"/>
              <a:buNone/>
            </a:pPr>
            <a:r>
              <a:rPr lang="nl-NL"/>
              <a:t>Wat wil ik waar</a:t>
            </a:r>
          </a:p>
          <a:p>
            <a:pPr marL="0" indent="0">
              <a:buFont typeface="Arial" charset="0"/>
              <a:buNone/>
            </a:pPr>
            <a:r>
              <a:rPr lang="nl-NL"/>
              <a:t>regelen en waarom?</a:t>
            </a:r>
          </a:p>
        </p:txBody>
      </p:sp>
    </p:spTree>
    <p:extLst>
      <p:ext uri="{BB962C8B-B14F-4D97-AF65-F5344CB8AC3E}">
        <p14:creationId xmlns:p14="http://schemas.microsoft.com/office/powerpoint/2010/main" val="10432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1483-8829-4D2F-8148-3BA116D6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br>
              <a:rPr lang="nl-NL">
                <a:solidFill>
                  <a:schemeClr val="bg2"/>
                </a:solidFill>
              </a:rPr>
            </a:b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A37B3-9D7D-46C9-AC17-DF4A0E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Demo stap 2: </a:t>
            </a:r>
            <a:br>
              <a:rPr lang="nl-NL"/>
            </a:br>
            <a:r>
              <a:rPr lang="nl-NL"/>
              <a:t>Wat wil ik waar regelen en waarom?</a:t>
            </a:r>
          </a:p>
          <a:p>
            <a:pPr marL="0" indent="0">
              <a:buNone/>
            </a:pPr>
            <a:endParaRPr lang="nl-NL" u="sng">
              <a:hlinkClick r:id="rId2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98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4F58D-CEBA-449E-B442-B7376543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A0181D-9A9A-46E0-9504-EC41FF1B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Stap 2 geeft inzicht in:</a:t>
            </a:r>
          </a:p>
          <a:p>
            <a:pPr marL="0" indent="0">
              <a:buNone/>
            </a:pPr>
            <a:endParaRPr lang="nl-NL">
              <a:solidFill>
                <a:srgbClr val="273A6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Welke activiteiten regelen?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Wat publiek te regelen (of aan privaat over te laten)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Voor gehele of specifieke grondgebied?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Met welk oogmerk regels aan de activiteiten stellen?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Hoe activiteiten te ordenen?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8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D003-8C63-47F4-A2FF-143477B6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5886FB-909A-4F3C-B368-C64E4A3E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19" y="3136819"/>
            <a:ext cx="3721181" cy="372118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980105-4255-4B36-BC44-052DE3AA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Stap 3: Hoe wil ik het regelen?</a:t>
            </a:r>
          </a:p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r>
              <a:rPr lang="nl-NL" b="1"/>
              <a:t>Verschijningsvorm van regels over activiteiten</a:t>
            </a:r>
          </a:p>
          <a:p>
            <a:pPr marL="0" indent="0">
              <a:buNone/>
            </a:pPr>
            <a:br>
              <a:rPr lang="nl-NL"/>
            </a:br>
            <a:r>
              <a:rPr lang="nl-NL"/>
              <a:t>Activiteit: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niet regelen (dus toegestaan)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toestaan onder algemene regels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toestaan met maatwerkvoorschrift (art. 4.5 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verbieden zonder voorafgaande melding (art. 4.4 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verbieden zonder omgevingsvergunning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‘absoluut’ verbieden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97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1483-8829-4D2F-8148-3BA116D6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br>
              <a:rPr lang="nl-NL">
                <a:solidFill>
                  <a:schemeClr val="bg2"/>
                </a:solidFill>
              </a:rPr>
            </a:b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A37B3-9D7D-46C9-AC17-DF4A0E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DD49EBCB-3189-4BAE-96D4-A63504B08617}"/>
              </a:ext>
            </a:extLst>
          </p:cNvPr>
          <p:cNvSpPr/>
          <p:nvPr/>
        </p:nvSpPr>
        <p:spPr>
          <a:xfrm>
            <a:off x="3204518" y="2364260"/>
            <a:ext cx="4118919" cy="3737059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5FDB013-EED9-41CB-828A-08DE9A970A40}"/>
              </a:ext>
            </a:extLst>
          </p:cNvPr>
          <p:cNvSpPr txBox="1"/>
          <p:nvPr/>
        </p:nvSpPr>
        <p:spPr>
          <a:xfrm>
            <a:off x="3855308" y="5639654"/>
            <a:ext cx="275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latin typeface="+mj-lt"/>
              </a:rPr>
              <a:t>Niets</a:t>
            </a:r>
            <a:r>
              <a:rPr lang="nl-NL"/>
              <a:t> </a:t>
            </a:r>
            <a:r>
              <a:rPr lang="nl-NL" sz="1600">
                <a:latin typeface="+mj-lt"/>
              </a:rPr>
              <a:t>regelen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0A08EA-08FE-4A1D-A3B3-A20CDD302755}"/>
              </a:ext>
            </a:extLst>
          </p:cNvPr>
          <p:cNvSpPr txBox="1"/>
          <p:nvPr/>
        </p:nvSpPr>
        <p:spPr>
          <a:xfrm>
            <a:off x="3855308" y="5194352"/>
            <a:ext cx="275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latin typeface="+mj-lt"/>
              </a:rPr>
              <a:t>Zorgplicht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6E82D2-2D9B-41C0-ACC5-99E84B55F4E4}"/>
              </a:ext>
            </a:extLst>
          </p:cNvPr>
          <p:cNvSpPr txBox="1"/>
          <p:nvPr/>
        </p:nvSpPr>
        <p:spPr>
          <a:xfrm>
            <a:off x="3855308" y="4305723"/>
            <a:ext cx="275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latin typeface="+mj-lt"/>
              </a:rPr>
              <a:t>Algemene regels</a:t>
            </a:r>
            <a:br>
              <a:rPr lang="nl-NL">
                <a:latin typeface="+mj-lt"/>
              </a:rPr>
            </a:br>
            <a:r>
              <a:rPr lang="nl-NL" sz="1200">
                <a:latin typeface="+mj-lt"/>
              </a:rPr>
              <a:t>Informatieplicht</a:t>
            </a:r>
          </a:p>
          <a:p>
            <a:pPr algn="ctr"/>
            <a:r>
              <a:rPr lang="nl-NL" sz="1200">
                <a:latin typeface="+mj-lt"/>
              </a:rPr>
              <a:t> Meldplicht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CC7BCE7-4F8F-4CB1-B125-90D69FBC718C}"/>
              </a:ext>
            </a:extLst>
          </p:cNvPr>
          <p:cNvSpPr txBox="1"/>
          <p:nvPr/>
        </p:nvSpPr>
        <p:spPr>
          <a:xfrm>
            <a:off x="3855308" y="3540206"/>
            <a:ext cx="27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latin typeface="+mj-lt"/>
              </a:rPr>
              <a:t>Vergunning-</a:t>
            </a:r>
          </a:p>
          <a:p>
            <a:pPr algn="ctr"/>
            <a:r>
              <a:rPr lang="nl-NL" sz="1600">
                <a:latin typeface="+mj-lt"/>
              </a:rPr>
              <a:t>plicht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79C2CDC-ABEF-4F80-B441-C20CB331AD93}"/>
              </a:ext>
            </a:extLst>
          </p:cNvPr>
          <p:cNvCxnSpPr>
            <a:cxnSpLocks/>
            <a:stCxn id="7" idx="1"/>
            <a:endCxn id="7" idx="5"/>
          </p:cNvCxnSpPr>
          <p:nvPr/>
        </p:nvCxnSpPr>
        <p:spPr>
          <a:xfrm>
            <a:off x="4234248" y="4232790"/>
            <a:ext cx="205945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6C50F9D-63C7-4357-A1CE-B0849542AC0E}"/>
              </a:ext>
            </a:extLst>
          </p:cNvPr>
          <p:cNvCxnSpPr>
            <a:cxnSpLocks/>
          </p:cNvCxnSpPr>
          <p:nvPr/>
        </p:nvCxnSpPr>
        <p:spPr>
          <a:xfrm>
            <a:off x="3797643" y="5082747"/>
            <a:ext cx="29573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2523429-7543-4560-9F17-71CE435E0AF8}"/>
              </a:ext>
            </a:extLst>
          </p:cNvPr>
          <p:cNvCxnSpPr>
            <a:cxnSpLocks/>
          </p:cNvCxnSpPr>
          <p:nvPr/>
        </p:nvCxnSpPr>
        <p:spPr>
          <a:xfrm>
            <a:off x="3476368" y="5639654"/>
            <a:ext cx="355874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A20BFA2-5251-4871-AC67-4075E0803090}"/>
              </a:ext>
            </a:extLst>
          </p:cNvPr>
          <p:cNvCxnSpPr>
            <a:cxnSpLocks/>
          </p:cNvCxnSpPr>
          <p:nvPr/>
        </p:nvCxnSpPr>
        <p:spPr>
          <a:xfrm>
            <a:off x="4695568" y="3429000"/>
            <a:ext cx="112858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7AF2310F-87F4-4EF7-BE86-7AC77ABBD2E4}"/>
              </a:ext>
            </a:extLst>
          </p:cNvPr>
          <p:cNvSpPr txBox="1"/>
          <p:nvPr/>
        </p:nvSpPr>
        <p:spPr>
          <a:xfrm>
            <a:off x="3871784" y="2995052"/>
            <a:ext cx="275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>
                <a:latin typeface="+mj-lt"/>
              </a:rPr>
              <a:t>Verbod</a:t>
            </a:r>
          </a:p>
        </p:txBody>
      </p:sp>
    </p:spTree>
    <p:extLst>
      <p:ext uri="{BB962C8B-B14F-4D97-AF65-F5344CB8AC3E}">
        <p14:creationId xmlns:p14="http://schemas.microsoft.com/office/powerpoint/2010/main" val="12405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1483-8829-4D2F-8148-3BA116D6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br>
              <a:rPr lang="nl-NL">
                <a:solidFill>
                  <a:schemeClr val="bg2"/>
                </a:solidFill>
              </a:rPr>
            </a:b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A37B3-9D7D-46C9-AC17-DF4A0E5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Demo stap 3:</a:t>
            </a:r>
            <a:br>
              <a:rPr lang="nl-NL"/>
            </a:br>
            <a:r>
              <a:rPr lang="nl-NL"/>
              <a:t>Hoe wil ik het regelen</a:t>
            </a:r>
          </a:p>
          <a:p>
            <a:pPr marL="0" indent="0">
              <a:buNone/>
            </a:pPr>
            <a:endParaRPr lang="nl-NL" u="sng">
              <a:hlinkClick r:id="rId2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1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4F58D-CEBA-449E-B442-B7376543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</a:t>
            </a:r>
            <a:r>
              <a:rPr lang="nl-NL">
                <a:solidFill>
                  <a:schemeClr val="bg2"/>
                </a:solidFill>
              </a:rPr>
              <a:t>Omgevingsplan ontwerpen - ontwerpvragen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A0181D-9A9A-46E0-9504-EC41FF1B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Stap 3 geeft inzicht in:</a:t>
            </a:r>
          </a:p>
          <a:p>
            <a:pPr marL="0" indent="0">
              <a:buNone/>
            </a:pPr>
            <a:endParaRPr lang="nl-NL">
              <a:solidFill>
                <a:srgbClr val="273A6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Concept regeling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Concept omgevingsplan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Etc. etc. etc.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20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119289-276C-46BF-B093-2F3E91E8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Poll vraag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8AA62F-8586-4627-ABEB-EBD39A6E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Hoe ver ben je met het omgevingsplan?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We hebben een PVA of zijn uitgangspunten aan het inventariseren</a:t>
            </a:r>
            <a:br>
              <a:rPr lang="nl-NL"/>
            </a:br>
            <a:endParaRPr lang="nl-NL"/>
          </a:p>
          <a:p>
            <a:r>
              <a:rPr lang="nl-NL"/>
              <a:t>Alle regels zijn geïnventariseerd</a:t>
            </a:r>
            <a:br>
              <a:rPr lang="nl-NL"/>
            </a:br>
            <a:endParaRPr lang="nl-NL"/>
          </a:p>
          <a:p>
            <a:r>
              <a:rPr lang="nl-NL"/>
              <a:t>We hebben al regels geïmplementeerd</a:t>
            </a:r>
            <a:br>
              <a:rPr lang="nl-NL"/>
            </a:br>
            <a:endParaRPr lang="nl-NL"/>
          </a:p>
          <a:p>
            <a:r>
              <a:rPr lang="nl-NL"/>
              <a:t>Ons omgevingsplan is al klaar</a:t>
            </a:r>
          </a:p>
        </p:txBody>
      </p:sp>
    </p:spTree>
    <p:extLst>
      <p:ext uri="{BB962C8B-B14F-4D97-AF65-F5344CB8AC3E}">
        <p14:creationId xmlns:p14="http://schemas.microsoft.com/office/powerpoint/2010/main" val="730497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solidFill>
                  <a:schemeClr val="bg2"/>
                </a:solidFill>
              </a:rPr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2522707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E8751C4-5CF4-4C5E-8DB7-253AC76F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5. Voorbeeldregels - staalkaarten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3F25-72B8-4CD9-B330-EDBAF9DB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4" y="1641323"/>
            <a:ext cx="9704172" cy="466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0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D6AAAC8-2A8B-4396-BE6C-BD9CD4CF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190"/>
            <a:ext cx="12192000" cy="2611919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47BEE506-E80C-4DC6-B096-A3A67426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33000" cy="720725"/>
          </a:xfrm>
        </p:spPr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5. 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1003432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A338A74-CD44-4015-B6B1-DF448437B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64635"/>
              </p:ext>
            </p:extLst>
          </p:nvPr>
        </p:nvGraphicFramePr>
        <p:xfrm>
          <a:off x="146799" y="1959767"/>
          <a:ext cx="11489327" cy="4160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442">
                  <a:extLst>
                    <a:ext uri="{9D8B030D-6E8A-4147-A177-3AD203B41FA5}">
                      <a16:colId xmlns:a16="http://schemas.microsoft.com/office/drawing/2014/main" val="1914067031"/>
                    </a:ext>
                  </a:extLst>
                </a:gridCol>
                <a:gridCol w="365525">
                  <a:extLst>
                    <a:ext uri="{9D8B030D-6E8A-4147-A177-3AD203B41FA5}">
                      <a16:colId xmlns:a16="http://schemas.microsoft.com/office/drawing/2014/main" val="381377485"/>
                    </a:ext>
                  </a:extLst>
                </a:gridCol>
                <a:gridCol w="271428">
                  <a:extLst>
                    <a:ext uri="{9D8B030D-6E8A-4147-A177-3AD203B41FA5}">
                      <a16:colId xmlns:a16="http://schemas.microsoft.com/office/drawing/2014/main" val="2646905412"/>
                    </a:ext>
                  </a:extLst>
                </a:gridCol>
                <a:gridCol w="757990">
                  <a:extLst>
                    <a:ext uri="{9D8B030D-6E8A-4147-A177-3AD203B41FA5}">
                      <a16:colId xmlns:a16="http://schemas.microsoft.com/office/drawing/2014/main" val="1533539052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1083824762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466225464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2279726662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2931877166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1756025369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4212620627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2856366536"/>
                    </a:ext>
                  </a:extLst>
                </a:gridCol>
                <a:gridCol w="372979">
                  <a:extLst>
                    <a:ext uri="{9D8B030D-6E8A-4147-A177-3AD203B41FA5}">
                      <a16:colId xmlns:a16="http://schemas.microsoft.com/office/drawing/2014/main" val="2436895657"/>
                    </a:ext>
                  </a:extLst>
                </a:gridCol>
                <a:gridCol w="265708">
                  <a:extLst>
                    <a:ext uri="{9D8B030D-6E8A-4147-A177-3AD203B41FA5}">
                      <a16:colId xmlns:a16="http://schemas.microsoft.com/office/drawing/2014/main" val="2420616479"/>
                    </a:ext>
                  </a:extLst>
                </a:gridCol>
                <a:gridCol w="340828">
                  <a:extLst>
                    <a:ext uri="{9D8B030D-6E8A-4147-A177-3AD203B41FA5}">
                      <a16:colId xmlns:a16="http://schemas.microsoft.com/office/drawing/2014/main" val="2242134435"/>
                    </a:ext>
                  </a:extLst>
                </a:gridCol>
                <a:gridCol w="429738">
                  <a:extLst>
                    <a:ext uri="{9D8B030D-6E8A-4147-A177-3AD203B41FA5}">
                      <a16:colId xmlns:a16="http://schemas.microsoft.com/office/drawing/2014/main" val="1425462096"/>
                    </a:ext>
                  </a:extLst>
                </a:gridCol>
                <a:gridCol w="429738">
                  <a:extLst>
                    <a:ext uri="{9D8B030D-6E8A-4147-A177-3AD203B41FA5}">
                      <a16:colId xmlns:a16="http://schemas.microsoft.com/office/drawing/2014/main" val="1268965691"/>
                    </a:ext>
                  </a:extLst>
                </a:gridCol>
                <a:gridCol w="429738">
                  <a:extLst>
                    <a:ext uri="{9D8B030D-6E8A-4147-A177-3AD203B41FA5}">
                      <a16:colId xmlns:a16="http://schemas.microsoft.com/office/drawing/2014/main" val="2267894323"/>
                    </a:ext>
                  </a:extLst>
                </a:gridCol>
                <a:gridCol w="429738">
                  <a:extLst>
                    <a:ext uri="{9D8B030D-6E8A-4147-A177-3AD203B41FA5}">
                      <a16:colId xmlns:a16="http://schemas.microsoft.com/office/drawing/2014/main" val="3192734998"/>
                    </a:ext>
                  </a:extLst>
                </a:gridCol>
                <a:gridCol w="429738">
                  <a:extLst>
                    <a:ext uri="{9D8B030D-6E8A-4147-A177-3AD203B41FA5}">
                      <a16:colId xmlns:a16="http://schemas.microsoft.com/office/drawing/2014/main" val="4100176224"/>
                    </a:ext>
                  </a:extLst>
                </a:gridCol>
              </a:tblGrid>
              <a:tr h="16664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Overzicht bibliotheek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Meldingplicht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Informatieplicht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Algemene regels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Vergunningplicht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Omgevings-waarden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Monitoring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 err="1">
                          <a:effectLst/>
                        </a:rPr>
                        <a:t>Progr</a:t>
                      </a:r>
                      <a:r>
                        <a:rPr lang="nl-NL" sz="1200">
                          <a:effectLst/>
                        </a:rPr>
                        <a:t>. aanpak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Handhaving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Kostenverhaal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Overgangsrecht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Begrippen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</a:p>
                  </a:txBody>
                  <a:tcPr marL="16459" marR="16459" marT="0" marB="0" vert="vert270"/>
                </a:tc>
                <a:extLst>
                  <a:ext uri="{0D108BD9-81ED-4DB2-BD59-A6C34878D82A}">
                    <a16:rowId xmlns:a16="http://schemas.microsoft.com/office/drawing/2014/main" val="1282601856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1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Variant 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" marR="16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4042080203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Kappen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2135047809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Mobiliteit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813703205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Parkeren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1271126187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Voorwerpen op of aan de openbare weg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x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1087677503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Inritten/uitritten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2902514252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Slopen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119456116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Reclame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1525521936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Evenementen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1508900060"/>
                  </a:ext>
                </a:extLst>
              </a:tr>
              <a:tr h="2375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Externe veiligheid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/>
                </a:tc>
                <a:extLst>
                  <a:ext uri="{0D108BD9-81ED-4DB2-BD59-A6C34878D82A}">
                    <a16:rowId xmlns:a16="http://schemas.microsoft.com/office/drawing/2014/main" val="3928944872"/>
                  </a:ext>
                </a:extLst>
              </a:tr>
            </a:tbl>
          </a:graphicData>
        </a:graphic>
      </p:graphicFrame>
      <p:sp>
        <p:nvSpPr>
          <p:cNvPr id="14" name="Titel 4">
            <a:extLst>
              <a:ext uri="{FF2B5EF4-FFF2-40B4-BE49-F238E27FC236}">
                <a16:creationId xmlns:a16="http://schemas.microsoft.com/office/drawing/2014/main" id="{5FA26317-DA3C-4310-89F8-B0383CCD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33000" cy="720725"/>
          </a:xfrm>
        </p:spPr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5. 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2484554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1A8F9-96AE-42DE-ABA9-B681DDCB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95" y="2142677"/>
            <a:ext cx="10033200" cy="720000"/>
          </a:xfrm>
        </p:spPr>
        <p:txBody>
          <a:bodyPr/>
          <a:lstStyle/>
          <a:p>
            <a:pPr algn="ctr"/>
            <a:r>
              <a:rPr lang="nl-NL" sz="4800"/>
              <a:t>Dank voor uw deelname!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A6E2C-A9EF-4D71-96F8-0338101D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195" y="2366316"/>
            <a:ext cx="10033000" cy="1293340"/>
          </a:xfrm>
        </p:spPr>
        <p:txBody>
          <a:bodyPr/>
          <a:lstStyle/>
          <a:p>
            <a:endParaRPr lang="nl-NL"/>
          </a:p>
          <a:p>
            <a:pPr marL="0" indent="0" algn="ctr">
              <a:buNone/>
            </a:pPr>
            <a:endParaRPr lang="nl-NL" sz="3200"/>
          </a:p>
          <a:p>
            <a:pPr marL="0" indent="0" algn="ctr">
              <a:buNone/>
            </a:pPr>
            <a:r>
              <a:rPr lang="nl-NL" sz="3200"/>
              <a:t>Wij zijn benieuwd naar uw ervaringen </a:t>
            </a:r>
          </a:p>
          <a:p>
            <a:pPr marL="0" indent="0" algn="ctr">
              <a:buNone/>
            </a:pPr>
            <a:r>
              <a:rPr lang="nl-NL" sz="3200"/>
              <a:t>Vult u de evaluatie in?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50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1A8F9-96AE-42DE-ABA9-B681DDCB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95" y="2142677"/>
            <a:ext cx="10033200" cy="720000"/>
          </a:xfrm>
        </p:spPr>
        <p:txBody>
          <a:bodyPr/>
          <a:lstStyle/>
          <a:p>
            <a:pPr algn="ctr"/>
            <a:r>
              <a:rPr lang="nl-NL" sz="4800"/>
              <a:t>Webinar Toepasbare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A6E2C-A9EF-4D71-96F8-0338101D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195" y="2366316"/>
            <a:ext cx="10033000" cy="1293340"/>
          </a:xfrm>
        </p:spPr>
        <p:txBody>
          <a:bodyPr/>
          <a:lstStyle/>
          <a:p>
            <a:endParaRPr lang="nl-NL"/>
          </a:p>
          <a:p>
            <a:pPr marL="0" indent="0" algn="ctr">
              <a:buNone/>
            </a:pPr>
            <a:endParaRPr lang="nl-NL" sz="3200"/>
          </a:p>
          <a:p>
            <a:pPr marL="0" indent="0" algn="ctr">
              <a:buNone/>
            </a:pPr>
            <a:r>
              <a:rPr lang="nl-NL" sz="3200"/>
              <a:t>Donderdag 28 november</a:t>
            </a:r>
          </a:p>
          <a:p>
            <a:pPr marL="0" indent="0" algn="ctr">
              <a:buNone/>
            </a:pPr>
            <a:r>
              <a:rPr lang="nl-NL" sz="3200"/>
              <a:t>Meldt u hier aan:</a:t>
            </a:r>
            <a:br>
              <a:rPr lang="nl-NL" sz="3200"/>
            </a:br>
            <a:endParaRPr lang="nl-NL" sz="3200"/>
          </a:p>
          <a:p>
            <a:pPr marL="0" indent="0" algn="ctr">
              <a:buNone/>
            </a:pPr>
            <a:r>
              <a:rPr lang="nl-NL" sz="3200">
                <a:hlinkClick r:id="rId2"/>
              </a:rPr>
              <a:t>www.vng.nl/agenda/webinar-toepasbare-regels-omgevingswet</a:t>
            </a:r>
            <a:endParaRPr lang="nl-NL" sz="3200"/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64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C47AC-7465-4C10-960A-892880A6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Sprekers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53EE0-7EC7-465C-85DA-8B6E3998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10343466" cy="4500563"/>
          </a:xfrm>
        </p:spPr>
        <p:txBody>
          <a:bodyPr/>
          <a:lstStyle/>
          <a:p>
            <a:r>
              <a:rPr lang="nl-NL"/>
              <a:t>Katja Stribos			Strategisch adviseur Omgevingswet</a:t>
            </a:r>
          </a:p>
          <a:p>
            <a:r>
              <a:rPr lang="nl-NL"/>
              <a:t>Maarten Engelberts		Senior jurist Omgevingswet</a:t>
            </a:r>
            <a:br>
              <a:rPr lang="nl-NL"/>
            </a:br>
            <a:endParaRPr lang="nl-NL"/>
          </a:p>
          <a:p>
            <a:r>
              <a:rPr lang="nl-NL"/>
              <a:t>Pascale Georgopoulou		Adviseur Omgevingswet	</a:t>
            </a:r>
          </a:p>
        </p:txBody>
      </p:sp>
    </p:spTree>
    <p:extLst>
      <p:ext uri="{BB962C8B-B14F-4D97-AF65-F5344CB8AC3E}">
        <p14:creationId xmlns:p14="http://schemas.microsoft.com/office/powerpoint/2010/main" val="1116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63037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119289-276C-46BF-B093-2F3E91E8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Poll resultaat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8AA62F-8586-4627-ABEB-EBD39A6E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1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D66C-7F4B-4274-B594-5A90A2BE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 </a:t>
            </a:r>
            <a:r>
              <a:rPr lang="nl-NL" err="1"/>
              <a:t>webinar</a:t>
            </a:r>
            <a:r>
              <a:rPr lang="nl-NL"/>
              <a:t> ‘Voorbereiden omgevingsplan’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742B9-3B01-417F-B66A-4FD9A473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>
                <a:solidFill>
                  <a:schemeClr val="bg2"/>
                </a:solidFill>
              </a:rPr>
              <a:t>Bestemmingsplan </a:t>
            </a:r>
            <a:r>
              <a:rPr lang="nl-NL" b="1" err="1">
                <a:solidFill>
                  <a:schemeClr val="bg2"/>
                </a:solidFill>
              </a:rPr>
              <a:t>vs</a:t>
            </a:r>
            <a:r>
              <a:rPr lang="nl-NL" b="1">
                <a:solidFill>
                  <a:schemeClr val="bg2"/>
                </a:solidFill>
              </a:rPr>
              <a:t>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Tijdelijk omgevingsplan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Informatie structureren - casco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Omgevingsplan ontwerpen - ontwerpvragen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Voorbeeldregels - staalkaarten</a:t>
            </a:r>
          </a:p>
        </p:txBody>
      </p:sp>
    </p:spTree>
    <p:extLst>
      <p:ext uri="{BB962C8B-B14F-4D97-AF65-F5344CB8AC3E}">
        <p14:creationId xmlns:p14="http://schemas.microsoft.com/office/powerpoint/2010/main" val="7353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79C73DB-BD6B-584C-9FC7-C95690C2C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644" y="2310928"/>
            <a:ext cx="6662329" cy="357198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B59B7B6-1117-9740-B19C-44B19DC1DAD1}"/>
              </a:ext>
            </a:extLst>
          </p:cNvPr>
          <p:cNvSpPr txBox="1">
            <a:spLocks/>
          </p:cNvSpPr>
          <p:nvPr/>
        </p:nvSpPr>
        <p:spPr>
          <a:xfrm>
            <a:off x="1700400" y="1734864"/>
            <a:ext cx="87912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>
                <a:solidFill>
                  <a:schemeClr val="tx1"/>
                </a:solidFill>
              </a:rPr>
              <a:t>Van plankaart en bestemming…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163AA-7672-4A7C-AF07-8B5168D5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</p:txBody>
      </p:sp>
    </p:spTree>
    <p:extLst>
      <p:ext uri="{BB962C8B-B14F-4D97-AF65-F5344CB8AC3E}">
        <p14:creationId xmlns:p14="http://schemas.microsoft.com/office/powerpoint/2010/main" val="425090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700E56-AD46-0F4D-BC4D-17638294B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8" b="4609"/>
          <a:stretch/>
        </p:blipFill>
        <p:spPr>
          <a:xfrm>
            <a:off x="1787612" y="2198765"/>
            <a:ext cx="8122507" cy="405937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9E1A433-37FC-4A1B-ACF6-6CAC2BC8F9C5}"/>
              </a:ext>
            </a:extLst>
          </p:cNvPr>
          <p:cNvSpPr txBox="1">
            <a:spLocks/>
          </p:cNvSpPr>
          <p:nvPr/>
        </p:nvSpPr>
        <p:spPr>
          <a:xfrm>
            <a:off x="1700400" y="1734864"/>
            <a:ext cx="87912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>
                <a:solidFill>
                  <a:schemeClr val="tx1"/>
                </a:solidFill>
              </a:rPr>
              <a:t>…naar digitale regels over activiteiten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E29E0D-124E-43FA-A66B-76F577E2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Bestemmingsplan </a:t>
            </a:r>
            <a:r>
              <a:rPr lang="nl-NL" err="1"/>
              <a:t>vs</a:t>
            </a:r>
            <a:r>
              <a:rPr lang="nl-NL"/>
              <a:t> omgevingsplan</a:t>
            </a:r>
          </a:p>
        </p:txBody>
      </p:sp>
    </p:spTree>
    <p:extLst>
      <p:ext uri="{BB962C8B-B14F-4D97-AF65-F5344CB8AC3E}">
        <p14:creationId xmlns:p14="http://schemas.microsoft.com/office/powerpoint/2010/main" val="1627656280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efwoorden xmlns="eb476aeb-cfc0-4d64-93e5-927642e1f979" xsi:nil="true"/>
    <Kanaalnaam_x0020_Teams xmlns="eb476aeb-cfc0-4d64-93e5-927642e1f979" xsi:nil="true"/>
    <Toelichting xmlns="eb476aeb-cfc0-4d64-93e5-927642e1f979" xsi:nil="true"/>
    <_Flow_SignoffStatus xmlns="eb476aeb-cfc0-4d64-93e5-927642e1f9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F5935245FBC46BB0845B5E877183A" ma:contentTypeVersion="14" ma:contentTypeDescription="Een nieuw document maken." ma:contentTypeScope="" ma:versionID="2289ae1ac79924921e07885ff1152b11">
  <xsd:schema xmlns:xsd="http://www.w3.org/2001/XMLSchema" xmlns:xs="http://www.w3.org/2001/XMLSchema" xmlns:p="http://schemas.microsoft.com/office/2006/metadata/properties" xmlns:ns2="eb476aeb-cfc0-4d64-93e5-927642e1f979" xmlns:ns3="73ddae55-80d5-40da-8705-548d45c223e6" targetNamespace="http://schemas.microsoft.com/office/2006/metadata/properties" ma:root="true" ma:fieldsID="20e44fb1438a65fb724b841b4620a2a4" ns2:_="" ns3:_="">
    <xsd:import namespace="eb476aeb-cfc0-4d64-93e5-927642e1f979"/>
    <xsd:import namespace="73ddae55-80d5-40da-8705-548d45c22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refwoorden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Toelichting" minOccurs="0"/>
                <xsd:element ref="ns2:Kanaalnaam_x0020_Team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6aeb-cfc0-4d64-93e5-927642e1f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refwoorden" ma:index="10" nillable="true" ma:displayName="Trefwoorden" ma:internalName="Trefwoorden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Toelichting" ma:index="15" nillable="true" ma:displayName="Toelichting" ma:description="Deze link leidt naar de uitwerking op gemmaonline van de bedrijfsprocessen voor de omgevingswet." ma:format="Dropdown" ma:internalName="Toelichting">
      <xsd:simpleType>
        <xsd:restriction base="dms:Note">
          <xsd:maxLength value="255"/>
        </xsd:restriction>
      </xsd:simpleType>
    </xsd:element>
    <xsd:element name="Kanaalnaam_x0020_Teams" ma:index="16" nillable="true" ma:displayName="Naam in Teams" ma:description="De naam van het overeenkomstige kanaal of map in Teams, indien deze afwijkt van de mapnaam in SharePoint" ma:format="Dropdown" ma:internalName="Kanaalnaam_x0020_Teams">
      <xsd:simpleType>
        <xsd:restriction base="dms:Text">
          <xsd:maxLength value="255"/>
        </xsd:restriction>
      </xsd:simpleType>
    </xsd:element>
    <xsd:element name="_Flow_SignoffStatus" ma:index="17" nillable="true" ma:displayName="Afmeldingsstatus" ma:internalName="Afmeldingsstatus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dae55-80d5-40da-8705-548d45c223e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71B3F-0833-4ED7-8204-68BF55C75B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FB386-B876-419D-8909-ABE3F5C5A3B1}">
  <ds:schemaRefs>
    <ds:schemaRef ds:uri="73ddae55-80d5-40da-8705-548d45c223e6"/>
    <ds:schemaRef ds:uri="eb476aeb-cfc0-4d64-93e5-927642e1f9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4B5251-D6E2-4405-907F-0C7515E94438}">
  <ds:schemaRefs>
    <ds:schemaRef ds:uri="73ddae55-80d5-40da-8705-548d45c223e6"/>
    <ds:schemaRef ds:uri="eb476aeb-cfc0-4d64-93e5-927642e1f9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Application>Microsoft Office PowerPoint</Application>
  <PresentationFormat>Widescreen</PresentationFormat>
  <Slides>35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VNG_Basis - kopie</vt:lpstr>
      <vt:lpstr>VNG Titels</vt:lpstr>
      <vt:lpstr>Voorbereiden op het omgevingsplan</vt:lpstr>
      <vt:lpstr>Voordat we beginnen…</vt:lpstr>
      <vt:lpstr>Poll vraag</vt:lpstr>
      <vt:lpstr>Sprekers</vt:lpstr>
      <vt:lpstr>Agenda webinar ‘Voorbereiden omgevingsplan’ </vt:lpstr>
      <vt:lpstr>Poll resultaat</vt:lpstr>
      <vt:lpstr>Agenda webinar ‘Voorbereiden omgevingsplan’ </vt:lpstr>
      <vt:lpstr>1. Bestemmingsplan vs omgevingsplan</vt:lpstr>
      <vt:lpstr>1. Bestemmingsplan vs omgevingsplan</vt:lpstr>
      <vt:lpstr>1. Bestemmingsplan vs omgevingsplan</vt:lpstr>
      <vt:lpstr>Agenda webinar ‘Voorbereiden omgevingsplan’ </vt:lpstr>
      <vt:lpstr>2. Tijdelijk omgevingsplan </vt:lpstr>
      <vt:lpstr>2. Tijdelijk omgevingsplan </vt:lpstr>
      <vt:lpstr>2. Tijdelijk omgevingsplan</vt:lpstr>
      <vt:lpstr>Agenda webinar ‘Voorbereiden omgevingsplan’ </vt:lpstr>
      <vt:lpstr>3. Informatie structureren - casco </vt:lpstr>
      <vt:lpstr>Agenda webinar ‘Voorbereiden omgevingsplan’ </vt:lpstr>
      <vt:lpstr>4. Omgevingsplan ontwerpen - ontwerpvragen  </vt:lpstr>
      <vt:lpstr>4. Omgevingsplan ontwerpen - ontwerpvragen</vt:lpstr>
      <vt:lpstr>4. Omgevingsplan ontwerpen - ontwerpvragen</vt:lpstr>
      <vt:lpstr>4. Omgevingsplan ontwerpen - ontwerpvragen  </vt:lpstr>
      <vt:lpstr>4. Omgevingsplan ontwerpen - ontwerpvragen</vt:lpstr>
      <vt:lpstr>4. Omgevingsplan ontwerpen - ontwerpvragen</vt:lpstr>
      <vt:lpstr>4. Omgevingsplan ontwerpen - ontwerpvragen  </vt:lpstr>
      <vt:lpstr>4. Omgevingsplan ontwerpen - ontwerpvragen</vt:lpstr>
      <vt:lpstr>4. Omgevingsplan ontwerpen - ontwerpvragen</vt:lpstr>
      <vt:lpstr>4. Omgevingsplan ontwerpen - ontwerpvragen  </vt:lpstr>
      <vt:lpstr>4. Omgevingsplan ontwerpen - ontwerpvragen  </vt:lpstr>
      <vt:lpstr>4. Omgevingsplan ontwerpen - ontwerpvragen</vt:lpstr>
      <vt:lpstr>Agenda webinar ‘Voorbereiden omgevingsplan’ </vt:lpstr>
      <vt:lpstr>5. Voorbeeldregels - staalkaarten</vt:lpstr>
      <vt:lpstr>5. Voorbeeldregels - staalkaarten</vt:lpstr>
      <vt:lpstr>5. Voorbeeldregels - staalkaarten</vt:lpstr>
      <vt:lpstr>Dank voor uw deelname!</vt:lpstr>
      <vt:lpstr>Webinar Toepasbare regels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 Lieshout</dc:creator>
  <cp:keywords>All Places</cp:keywords>
  <cp:revision>1</cp:revision>
  <cp:lastPrinted>2019-11-20T11:55:27Z</cp:lastPrinted>
  <dcterms:created xsi:type="dcterms:W3CDTF">2019-11-12T12:45:36Z</dcterms:created>
  <dcterms:modified xsi:type="dcterms:W3CDTF">2019-11-22T10:30:19Z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0x010100914F5935245FBC46BB0845B5E877183A</vt:lpwstr>
  </property>
</Properties>
</file>