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318" r:id="rId2"/>
    <p:sldId id="333" r:id="rId3"/>
    <p:sldId id="334" r:id="rId4"/>
    <p:sldId id="335" r:id="rId5"/>
    <p:sldId id="336" r:id="rId6"/>
    <p:sldId id="337" r:id="rId7"/>
    <p:sldId id="341" r:id="rId8"/>
    <p:sldId id="340" r:id="rId9"/>
    <p:sldId id="339" r:id="rId10"/>
    <p:sldId id="342" r:id="rId11"/>
    <p:sldId id="348" r:id="rId12"/>
    <p:sldId id="349" r:id="rId13"/>
    <p:sldId id="350" r:id="rId14"/>
    <p:sldId id="351" r:id="rId15"/>
  </p:sldIdLst>
  <p:sldSz cx="9144000" cy="6858000" type="screen4x3"/>
  <p:notesSz cx="6669088" cy="9928225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EE0"/>
    <a:srgbClr val="006ED2"/>
    <a:srgbClr val="641404"/>
    <a:srgbClr val="D9EDEF"/>
    <a:srgbClr val="0037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2" autoAdjust="0"/>
  </p:normalViewPr>
  <p:slideViewPr>
    <p:cSldViewPr>
      <p:cViewPr>
        <p:scale>
          <a:sx n="70" d="100"/>
          <a:sy n="70" d="100"/>
        </p:scale>
        <p:origin x="-1589" y="-1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2E8445-E9CA-4EAB-8AB8-AE0151DB0986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B37D547-D20D-4FFE-BC2F-4474604418AF}">
      <dgm:prSet phldrT="[Tekst]" custT="1"/>
      <dgm:spPr>
        <a:solidFill>
          <a:srgbClr val="009EE0"/>
        </a:solidFill>
      </dgm:spPr>
      <dgm:t>
        <a:bodyPr/>
        <a:lstStyle/>
        <a:p>
          <a:r>
            <a:rPr lang="nl-NL" sz="1600" dirty="0" smtClean="0"/>
            <a:t>Sturing</a:t>
          </a:r>
          <a:endParaRPr lang="nl-NL" sz="1300" dirty="0"/>
        </a:p>
      </dgm:t>
    </dgm:pt>
    <dgm:pt modelId="{2B8F8F55-4F43-470F-8131-A112CB4EB70B}" type="parTrans" cxnId="{7FA49910-EEC8-4D5D-9EA0-A5161B97595E}">
      <dgm:prSet/>
      <dgm:spPr/>
      <dgm:t>
        <a:bodyPr/>
        <a:lstStyle/>
        <a:p>
          <a:endParaRPr lang="nl-NL"/>
        </a:p>
      </dgm:t>
    </dgm:pt>
    <dgm:pt modelId="{85BE4B73-9AE2-4CBA-8FD5-5AA6983898F6}" type="sibTrans" cxnId="{7FA49910-EEC8-4D5D-9EA0-A5161B97595E}">
      <dgm:prSet/>
      <dgm:spPr>
        <a:solidFill>
          <a:srgbClr val="009EE0">
            <a:alpha val="50000"/>
          </a:srgbClr>
        </a:solidFill>
      </dgm:spPr>
      <dgm:t>
        <a:bodyPr/>
        <a:lstStyle/>
        <a:p>
          <a:endParaRPr lang="nl-NL"/>
        </a:p>
      </dgm:t>
    </dgm:pt>
    <dgm:pt modelId="{3030081C-A44B-4A5A-B640-AB49C2E07F61}">
      <dgm:prSet phldrT="[Tekst]" custT="1"/>
      <dgm:spPr/>
      <dgm:t>
        <a:bodyPr/>
        <a:lstStyle/>
        <a:p>
          <a:r>
            <a:rPr lang="nl-NL" sz="1200" dirty="0" smtClean="0"/>
            <a:t>Inrichting sociaal domein</a:t>
          </a:r>
          <a:endParaRPr lang="nl-NL" sz="1200" dirty="0"/>
        </a:p>
      </dgm:t>
    </dgm:pt>
    <dgm:pt modelId="{EDE8FDB3-B864-407B-B4EA-82653DBEAE96}" type="parTrans" cxnId="{D3183B82-EECE-4710-B674-01EB8EE24A33}">
      <dgm:prSet/>
      <dgm:spPr/>
      <dgm:t>
        <a:bodyPr/>
        <a:lstStyle/>
        <a:p>
          <a:endParaRPr lang="nl-NL"/>
        </a:p>
      </dgm:t>
    </dgm:pt>
    <dgm:pt modelId="{3E53394F-5D9A-4C1A-87AD-F52EDC5B611B}" type="sibTrans" cxnId="{D3183B82-EECE-4710-B674-01EB8EE24A33}">
      <dgm:prSet/>
      <dgm:spPr/>
      <dgm:t>
        <a:bodyPr/>
        <a:lstStyle/>
        <a:p>
          <a:endParaRPr lang="nl-NL"/>
        </a:p>
      </dgm:t>
    </dgm:pt>
    <dgm:pt modelId="{28947161-F8FF-4421-A4A9-7A57EE1CB096}">
      <dgm:prSet phldrT="[Tekst]" custT="1"/>
      <dgm:spPr>
        <a:solidFill>
          <a:srgbClr val="009EE0"/>
        </a:solidFill>
      </dgm:spPr>
      <dgm:t>
        <a:bodyPr/>
        <a:lstStyle/>
        <a:p>
          <a:r>
            <a:rPr lang="nl-NL" sz="1600" dirty="0" smtClean="0"/>
            <a:t>Uitwerking</a:t>
          </a:r>
          <a:r>
            <a:rPr lang="nl-NL" sz="1300" dirty="0" smtClean="0"/>
            <a:t> </a:t>
          </a:r>
          <a:endParaRPr lang="nl-NL" sz="1300" dirty="0"/>
        </a:p>
      </dgm:t>
    </dgm:pt>
    <dgm:pt modelId="{40EB008E-4738-4452-A60A-33F007135B86}" type="parTrans" cxnId="{D3988C39-249A-4DC1-A4BE-DE477CF5FBA0}">
      <dgm:prSet/>
      <dgm:spPr/>
      <dgm:t>
        <a:bodyPr/>
        <a:lstStyle/>
        <a:p>
          <a:endParaRPr lang="nl-NL"/>
        </a:p>
      </dgm:t>
    </dgm:pt>
    <dgm:pt modelId="{D0A866B7-55ED-451F-BB27-6F926AC84F60}" type="sibTrans" cxnId="{D3988C39-249A-4DC1-A4BE-DE477CF5FBA0}">
      <dgm:prSet/>
      <dgm:spPr>
        <a:solidFill>
          <a:srgbClr val="009EE0">
            <a:alpha val="50000"/>
          </a:srgbClr>
        </a:solidFill>
      </dgm:spPr>
      <dgm:t>
        <a:bodyPr/>
        <a:lstStyle/>
        <a:p>
          <a:endParaRPr lang="nl-NL"/>
        </a:p>
      </dgm:t>
    </dgm:pt>
    <dgm:pt modelId="{BA6D687E-43E7-46EC-9446-3C6E8B42E7D4}">
      <dgm:prSet phldrT="[Tekst]"/>
      <dgm:spPr/>
      <dgm:t>
        <a:bodyPr/>
        <a:lstStyle/>
        <a:p>
          <a:r>
            <a:rPr lang="nl-NL" dirty="0" smtClean="0"/>
            <a:t>Samenwerking</a:t>
          </a:r>
          <a:endParaRPr lang="nl-NL" dirty="0"/>
        </a:p>
      </dgm:t>
    </dgm:pt>
    <dgm:pt modelId="{6521B4E9-487D-4576-9990-57389F6430C3}" type="parTrans" cxnId="{DC018A41-C1E7-4BF2-831C-158782A800FF}">
      <dgm:prSet/>
      <dgm:spPr/>
      <dgm:t>
        <a:bodyPr/>
        <a:lstStyle/>
        <a:p>
          <a:endParaRPr lang="nl-NL"/>
        </a:p>
      </dgm:t>
    </dgm:pt>
    <dgm:pt modelId="{D1ACC3E2-C24D-42B8-B198-C6D2B5577A46}" type="sibTrans" cxnId="{DC018A41-C1E7-4BF2-831C-158782A800FF}">
      <dgm:prSet/>
      <dgm:spPr/>
      <dgm:t>
        <a:bodyPr/>
        <a:lstStyle/>
        <a:p>
          <a:endParaRPr lang="nl-NL"/>
        </a:p>
      </dgm:t>
    </dgm:pt>
    <dgm:pt modelId="{7C1BFDA9-7FB4-429F-B67A-7B8C9B96E574}">
      <dgm:prSet phldrT="[Tekst]"/>
      <dgm:spPr/>
      <dgm:t>
        <a:bodyPr/>
        <a:lstStyle/>
        <a:p>
          <a:r>
            <a:rPr lang="nl-NL" dirty="0" smtClean="0"/>
            <a:t>Werkafspraken</a:t>
          </a:r>
          <a:endParaRPr lang="nl-NL" dirty="0"/>
        </a:p>
      </dgm:t>
    </dgm:pt>
    <dgm:pt modelId="{472053B7-8C4E-41E0-9296-729DC933E822}" type="parTrans" cxnId="{174AEC71-BDEF-4912-8257-C80F88FFA749}">
      <dgm:prSet/>
      <dgm:spPr/>
      <dgm:t>
        <a:bodyPr/>
        <a:lstStyle/>
        <a:p>
          <a:endParaRPr lang="nl-NL"/>
        </a:p>
      </dgm:t>
    </dgm:pt>
    <dgm:pt modelId="{1747851C-9B41-4E32-8853-A53513D4E700}" type="sibTrans" cxnId="{174AEC71-BDEF-4912-8257-C80F88FFA749}">
      <dgm:prSet/>
      <dgm:spPr/>
      <dgm:t>
        <a:bodyPr/>
        <a:lstStyle/>
        <a:p>
          <a:endParaRPr lang="nl-NL"/>
        </a:p>
      </dgm:t>
    </dgm:pt>
    <dgm:pt modelId="{9A0FBA38-9FF9-4025-84BD-2EC21341F09E}">
      <dgm:prSet phldrT="[Tekst]" custT="1"/>
      <dgm:spPr/>
      <dgm:t>
        <a:bodyPr/>
        <a:lstStyle/>
        <a:p>
          <a:r>
            <a:rPr lang="nl-NL" sz="1200" dirty="0" smtClean="0"/>
            <a:t>Doelen</a:t>
          </a:r>
          <a:endParaRPr lang="nl-NL" sz="1200" dirty="0"/>
        </a:p>
      </dgm:t>
    </dgm:pt>
    <dgm:pt modelId="{7E820B28-66EC-43D0-A3B9-58A13B8FAC67}" type="parTrans" cxnId="{C9DBB9A1-992F-4BDB-A7BE-20C679FCBFDB}">
      <dgm:prSet/>
      <dgm:spPr/>
      <dgm:t>
        <a:bodyPr/>
        <a:lstStyle/>
        <a:p>
          <a:endParaRPr lang="nl-NL"/>
        </a:p>
      </dgm:t>
    </dgm:pt>
    <dgm:pt modelId="{CFB6B203-AED8-4764-8AEB-2A655C1DF245}" type="sibTrans" cxnId="{C9DBB9A1-992F-4BDB-A7BE-20C679FCBFDB}">
      <dgm:prSet/>
      <dgm:spPr/>
      <dgm:t>
        <a:bodyPr/>
        <a:lstStyle/>
        <a:p>
          <a:endParaRPr lang="nl-NL"/>
        </a:p>
      </dgm:t>
    </dgm:pt>
    <dgm:pt modelId="{E655476C-B71A-49AB-8DD6-24ACEC6535DC}">
      <dgm:prSet phldrT="[Tekst]" custT="1"/>
      <dgm:spPr/>
      <dgm:t>
        <a:bodyPr/>
        <a:lstStyle/>
        <a:p>
          <a:r>
            <a:rPr lang="nl-NL" sz="1200" dirty="0" smtClean="0"/>
            <a:t>Markt</a:t>
          </a:r>
          <a:endParaRPr lang="nl-NL" sz="1200" dirty="0"/>
        </a:p>
      </dgm:t>
    </dgm:pt>
    <dgm:pt modelId="{7A9E7954-A50B-4020-8712-A8D93DDF975D}" type="parTrans" cxnId="{0DF4D810-E5D8-4353-A4E7-FBF06A759898}">
      <dgm:prSet/>
      <dgm:spPr/>
      <dgm:t>
        <a:bodyPr/>
        <a:lstStyle/>
        <a:p>
          <a:endParaRPr lang="nl-NL"/>
        </a:p>
      </dgm:t>
    </dgm:pt>
    <dgm:pt modelId="{531DA81B-891F-44DC-946A-EDEDB99CE100}" type="sibTrans" cxnId="{0DF4D810-E5D8-4353-A4E7-FBF06A759898}">
      <dgm:prSet/>
      <dgm:spPr/>
      <dgm:t>
        <a:bodyPr/>
        <a:lstStyle/>
        <a:p>
          <a:endParaRPr lang="nl-NL"/>
        </a:p>
      </dgm:t>
    </dgm:pt>
    <dgm:pt modelId="{07E63F60-39B5-44A0-A514-F0F96E0B544F}">
      <dgm:prSet phldrT="[Tekst]" custT="1"/>
      <dgm:spPr/>
      <dgm:t>
        <a:bodyPr/>
        <a:lstStyle/>
        <a:p>
          <a:r>
            <a:rPr lang="nl-NL" sz="1200" dirty="0" smtClean="0"/>
            <a:t>Strategie</a:t>
          </a:r>
          <a:endParaRPr lang="nl-NL" sz="1200" dirty="0"/>
        </a:p>
      </dgm:t>
    </dgm:pt>
    <dgm:pt modelId="{DFA707E7-9256-4026-98A9-86AED65B2E5F}" type="parTrans" cxnId="{076523A2-3EC2-4086-8C45-7C6C7A94E62C}">
      <dgm:prSet/>
      <dgm:spPr/>
      <dgm:t>
        <a:bodyPr/>
        <a:lstStyle/>
        <a:p>
          <a:endParaRPr lang="nl-NL"/>
        </a:p>
      </dgm:t>
    </dgm:pt>
    <dgm:pt modelId="{25BCE5F9-D4A1-4956-AEF4-BDFE45B2B11F}" type="sibTrans" cxnId="{076523A2-3EC2-4086-8C45-7C6C7A94E62C}">
      <dgm:prSet/>
      <dgm:spPr/>
      <dgm:t>
        <a:bodyPr/>
        <a:lstStyle/>
        <a:p>
          <a:endParaRPr lang="nl-NL"/>
        </a:p>
      </dgm:t>
    </dgm:pt>
    <dgm:pt modelId="{C347A01E-ED2E-48F8-9404-7F1F0A92F524}">
      <dgm:prSet phldrT="[Tekst]"/>
      <dgm:spPr/>
      <dgm:t>
        <a:bodyPr/>
        <a:lstStyle/>
        <a:p>
          <a:endParaRPr lang="nl-NL" dirty="0"/>
        </a:p>
      </dgm:t>
    </dgm:pt>
    <dgm:pt modelId="{A6062CD1-FE3A-4B87-A4A6-C58C34A03CAE}" type="parTrans" cxnId="{4430768E-C8CC-48BA-8C73-6DE08844E03C}">
      <dgm:prSet/>
      <dgm:spPr/>
      <dgm:t>
        <a:bodyPr/>
        <a:lstStyle/>
        <a:p>
          <a:endParaRPr lang="nl-NL"/>
        </a:p>
      </dgm:t>
    </dgm:pt>
    <dgm:pt modelId="{48CA28D4-4FE7-4400-B42B-47F86533F201}" type="sibTrans" cxnId="{4430768E-C8CC-48BA-8C73-6DE08844E03C}">
      <dgm:prSet/>
      <dgm:spPr/>
      <dgm:t>
        <a:bodyPr/>
        <a:lstStyle/>
        <a:p>
          <a:endParaRPr lang="nl-NL"/>
        </a:p>
      </dgm:t>
    </dgm:pt>
    <dgm:pt modelId="{EC5809DE-0844-4477-B94C-C6EAE8DF09D0}">
      <dgm:prSet phldrT="[Tekst]"/>
      <dgm:spPr/>
      <dgm:t>
        <a:bodyPr/>
        <a:lstStyle/>
        <a:p>
          <a:r>
            <a:rPr lang="nl-NL" dirty="0" smtClean="0"/>
            <a:t>Processen</a:t>
          </a:r>
          <a:endParaRPr lang="nl-NL" dirty="0"/>
        </a:p>
      </dgm:t>
    </dgm:pt>
    <dgm:pt modelId="{8FBF8DC8-10E9-4B7E-85B7-C1095FA8DB3C}" type="parTrans" cxnId="{BAEAC0BB-35B2-4A17-A28B-EFA1DBF45D2F}">
      <dgm:prSet/>
      <dgm:spPr/>
      <dgm:t>
        <a:bodyPr/>
        <a:lstStyle/>
        <a:p>
          <a:endParaRPr lang="nl-NL"/>
        </a:p>
      </dgm:t>
    </dgm:pt>
    <dgm:pt modelId="{1777E8A8-21E0-4804-8879-EE1FD4F6C244}" type="sibTrans" cxnId="{BAEAC0BB-35B2-4A17-A28B-EFA1DBF45D2F}">
      <dgm:prSet/>
      <dgm:spPr/>
      <dgm:t>
        <a:bodyPr/>
        <a:lstStyle/>
        <a:p>
          <a:endParaRPr lang="nl-NL"/>
        </a:p>
      </dgm:t>
    </dgm:pt>
    <dgm:pt modelId="{62B88930-87A0-4F71-931A-B691C7EDB5D8}">
      <dgm:prSet phldrT="[Tekst]"/>
      <dgm:spPr/>
      <dgm:t>
        <a:bodyPr/>
        <a:lstStyle/>
        <a:p>
          <a:r>
            <a:rPr lang="nl-NL" dirty="0" smtClean="0"/>
            <a:t>Verantwoording</a:t>
          </a:r>
          <a:endParaRPr lang="nl-NL" dirty="0"/>
        </a:p>
      </dgm:t>
    </dgm:pt>
    <dgm:pt modelId="{515818C1-8C0F-4D2C-B05B-FC007C9638CA}" type="parTrans" cxnId="{32F6BA7D-3F1E-4DD6-8F88-DDED1C083AA9}">
      <dgm:prSet/>
      <dgm:spPr/>
      <dgm:t>
        <a:bodyPr/>
        <a:lstStyle/>
        <a:p>
          <a:endParaRPr lang="nl-NL"/>
        </a:p>
      </dgm:t>
    </dgm:pt>
    <dgm:pt modelId="{BA9DE7B9-AD78-4BAA-9706-5DD56393DE1E}" type="sibTrans" cxnId="{32F6BA7D-3F1E-4DD6-8F88-DDED1C083AA9}">
      <dgm:prSet/>
      <dgm:spPr/>
      <dgm:t>
        <a:bodyPr/>
        <a:lstStyle/>
        <a:p>
          <a:endParaRPr lang="nl-NL"/>
        </a:p>
      </dgm:t>
    </dgm:pt>
    <dgm:pt modelId="{E70CE861-671D-4597-B613-10E8DE187B65}">
      <dgm:prSet phldrT="[Tekst]"/>
      <dgm:spPr/>
      <dgm:t>
        <a:bodyPr/>
        <a:lstStyle/>
        <a:p>
          <a:r>
            <a:rPr lang="nl-NL" dirty="0" smtClean="0"/>
            <a:t>Informatie-uitwisseling</a:t>
          </a:r>
          <a:endParaRPr lang="nl-NL" dirty="0"/>
        </a:p>
      </dgm:t>
    </dgm:pt>
    <dgm:pt modelId="{FEF0DE9D-0055-49E4-8509-45266A237608}" type="parTrans" cxnId="{B7109F16-BC5F-4313-922C-43FA170CAFD6}">
      <dgm:prSet/>
      <dgm:spPr/>
      <dgm:t>
        <a:bodyPr/>
        <a:lstStyle/>
        <a:p>
          <a:endParaRPr lang="nl-NL"/>
        </a:p>
      </dgm:t>
    </dgm:pt>
    <dgm:pt modelId="{90B39EBC-AF0D-41D5-858C-47E905F272C3}" type="sibTrans" cxnId="{B7109F16-BC5F-4313-922C-43FA170CAFD6}">
      <dgm:prSet/>
      <dgm:spPr/>
      <dgm:t>
        <a:bodyPr/>
        <a:lstStyle/>
        <a:p>
          <a:endParaRPr lang="nl-NL"/>
        </a:p>
      </dgm:t>
    </dgm:pt>
    <dgm:pt modelId="{3BD4DA09-90BC-4B71-B03B-A99D9E342042}">
      <dgm:prSet phldrT="[Tekst]"/>
      <dgm:spPr/>
      <dgm:t>
        <a:bodyPr/>
        <a:lstStyle/>
        <a:p>
          <a:r>
            <a:rPr lang="nl-NL" dirty="0" err="1" smtClean="0"/>
            <a:t>Contractering</a:t>
          </a:r>
          <a:endParaRPr lang="nl-NL" dirty="0"/>
        </a:p>
      </dgm:t>
    </dgm:pt>
    <dgm:pt modelId="{7737E098-7474-4B70-92FE-7C82CAF348C7}" type="parTrans" cxnId="{5E518FE3-2E23-4C57-9377-9EFC6B5535F4}">
      <dgm:prSet/>
      <dgm:spPr/>
      <dgm:t>
        <a:bodyPr/>
        <a:lstStyle/>
        <a:p>
          <a:endParaRPr lang="nl-NL"/>
        </a:p>
      </dgm:t>
    </dgm:pt>
    <dgm:pt modelId="{6D52F601-5AA7-4984-92F5-B6F50D60498B}" type="sibTrans" cxnId="{5E518FE3-2E23-4C57-9377-9EFC6B5535F4}">
      <dgm:prSet/>
      <dgm:spPr/>
      <dgm:t>
        <a:bodyPr/>
        <a:lstStyle/>
        <a:p>
          <a:endParaRPr lang="nl-NL"/>
        </a:p>
      </dgm:t>
    </dgm:pt>
    <dgm:pt modelId="{19F7FEC6-D600-464E-B9D9-07F5B223A84B}">
      <dgm:prSet phldrT="[Tekst]"/>
      <dgm:spPr/>
      <dgm:t>
        <a:bodyPr/>
        <a:lstStyle/>
        <a:p>
          <a:r>
            <a:rPr lang="nl-NL" dirty="0" smtClean="0"/>
            <a:t>Doelen</a:t>
          </a:r>
          <a:endParaRPr lang="nl-NL" dirty="0"/>
        </a:p>
      </dgm:t>
    </dgm:pt>
    <dgm:pt modelId="{0600CC7C-2BEF-4BC8-BFC6-5594F5B1B856}" type="parTrans" cxnId="{A0743F6D-6745-4380-9B58-CAFA416F93DE}">
      <dgm:prSet/>
      <dgm:spPr/>
      <dgm:t>
        <a:bodyPr/>
        <a:lstStyle/>
        <a:p>
          <a:endParaRPr lang="nl-NL"/>
        </a:p>
      </dgm:t>
    </dgm:pt>
    <dgm:pt modelId="{00D71BFC-E02B-4CD5-BD58-4F23B807EAB1}" type="sibTrans" cxnId="{A0743F6D-6745-4380-9B58-CAFA416F93DE}">
      <dgm:prSet/>
      <dgm:spPr/>
      <dgm:t>
        <a:bodyPr/>
        <a:lstStyle/>
        <a:p>
          <a:endParaRPr lang="nl-NL"/>
        </a:p>
      </dgm:t>
    </dgm:pt>
    <dgm:pt modelId="{73B671DA-F741-4CDD-95FC-D9BB3734755B}">
      <dgm:prSet phldrT="[Tekst]"/>
      <dgm:spPr/>
      <dgm:t>
        <a:bodyPr/>
        <a:lstStyle/>
        <a:p>
          <a:r>
            <a:rPr lang="nl-NL" dirty="0" smtClean="0"/>
            <a:t>Randvoorwaarden</a:t>
          </a:r>
          <a:endParaRPr lang="nl-NL" dirty="0"/>
        </a:p>
      </dgm:t>
    </dgm:pt>
    <dgm:pt modelId="{5DE2378F-18E2-41B1-9157-6C806C05A434}" type="parTrans" cxnId="{749F5BFF-72BF-478E-B58A-6A27E20206FA}">
      <dgm:prSet/>
      <dgm:spPr/>
      <dgm:t>
        <a:bodyPr/>
        <a:lstStyle/>
        <a:p>
          <a:endParaRPr lang="nl-NL"/>
        </a:p>
      </dgm:t>
    </dgm:pt>
    <dgm:pt modelId="{9E4E99E9-C782-4ADF-BCBE-4E2DD5A9F706}" type="sibTrans" cxnId="{749F5BFF-72BF-478E-B58A-6A27E20206FA}">
      <dgm:prSet/>
      <dgm:spPr/>
      <dgm:t>
        <a:bodyPr/>
        <a:lstStyle/>
        <a:p>
          <a:endParaRPr lang="nl-NL"/>
        </a:p>
      </dgm:t>
    </dgm:pt>
    <dgm:pt modelId="{E7AD0089-3AA3-4AB3-8892-FFC468B60EFA}">
      <dgm:prSet phldrT="[Tekst]"/>
      <dgm:spPr/>
      <dgm:t>
        <a:bodyPr/>
        <a:lstStyle/>
        <a:p>
          <a:r>
            <a:rPr lang="nl-NL" dirty="0" smtClean="0"/>
            <a:t>Overige stakeholders</a:t>
          </a:r>
          <a:endParaRPr lang="nl-NL" dirty="0"/>
        </a:p>
      </dgm:t>
    </dgm:pt>
    <dgm:pt modelId="{BE8F5511-68D2-424A-A717-02BA7683F6A9}" type="parTrans" cxnId="{7B99D83D-88E2-4BE7-9C4C-90D030FA46E7}">
      <dgm:prSet/>
      <dgm:spPr/>
      <dgm:t>
        <a:bodyPr/>
        <a:lstStyle/>
        <a:p>
          <a:endParaRPr lang="nl-NL"/>
        </a:p>
      </dgm:t>
    </dgm:pt>
    <dgm:pt modelId="{7BE5EAB4-F238-4C1F-879D-FBD4AB37663B}" type="sibTrans" cxnId="{7B99D83D-88E2-4BE7-9C4C-90D030FA46E7}">
      <dgm:prSet/>
      <dgm:spPr/>
      <dgm:t>
        <a:bodyPr/>
        <a:lstStyle/>
        <a:p>
          <a:endParaRPr lang="nl-NL"/>
        </a:p>
      </dgm:t>
    </dgm:pt>
    <dgm:pt modelId="{0CD72DCB-A740-40F6-A37E-E6652B85705E}">
      <dgm:prSet phldrT="[Tekst]" custT="1"/>
      <dgm:spPr/>
      <dgm:t>
        <a:bodyPr/>
        <a:lstStyle/>
        <a:p>
          <a:r>
            <a:rPr lang="nl-NL" sz="1200" dirty="0" smtClean="0"/>
            <a:t>Passende bekostiging</a:t>
          </a:r>
          <a:endParaRPr lang="nl-NL" sz="1200" dirty="0"/>
        </a:p>
      </dgm:t>
    </dgm:pt>
    <dgm:pt modelId="{0CFE0DC4-D1AF-4C6D-9604-007BA9CAAC27}" type="parTrans" cxnId="{D08195B1-C84B-4EF4-BBFC-99FCCB4A0314}">
      <dgm:prSet/>
      <dgm:spPr/>
      <dgm:t>
        <a:bodyPr/>
        <a:lstStyle/>
        <a:p>
          <a:endParaRPr lang="nl-NL"/>
        </a:p>
      </dgm:t>
    </dgm:pt>
    <dgm:pt modelId="{B1C1E1B2-B7EC-4851-9ACD-7CA4C0D1F9D9}" type="sibTrans" cxnId="{D08195B1-C84B-4EF4-BBFC-99FCCB4A0314}">
      <dgm:prSet/>
      <dgm:spPr/>
      <dgm:t>
        <a:bodyPr/>
        <a:lstStyle/>
        <a:p>
          <a:endParaRPr lang="nl-NL"/>
        </a:p>
      </dgm:t>
    </dgm:pt>
    <dgm:pt modelId="{C2EF9B6C-EB2B-482B-A36A-623A09F41701}">
      <dgm:prSet phldrT="[Tekst]"/>
      <dgm:spPr/>
      <dgm:t>
        <a:bodyPr/>
        <a:lstStyle/>
        <a:p>
          <a:r>
            <a:rPr lang="nl-NL" dirty="0" smtClean="0"/>
            <a:t>Hoofdlijn overeenkomst </a:t>
          </a:r>
          <a:endParaRPr lang="nl-NL" dirty="0"/>
        </a:p>
      </dgm:t>
    </dgm:pt>
    <dgm:pt modelId="{C4A1B554-5FA8-44FE-8D1E-E0CBDECA86B1}" type="parTrans" cxnId="{76AF39AA-88C0-4755-BDE7-80C7BBFDF336}">
      <dgm:prSet/>
      <dgm:spPr/>
      <dgm:t>
        <a:bodyPr/>
        <a:lstStyle/>
        <a:p>
          <a:endParaRPr lang="nl-NL"/>
        </a:p>
      </dgm:t>
    </dgm:pt>
    <dgm:pt modelId="{017955A9-9A1E-4045-92B2-7E5F518D0C7E}" type="sibTrans" cxnId="{76AF39AA-88C0-4755-BDE7-80C7BBFDF336}">
      <dgm:prSet/>
      <dgm:spPr/>
      <dgm:t>
        <a:bodyPr/>
        <a:lstStyle/>
        <a:p>
          <a:endParaRPr lang="nl-NL"/>
        </a:p>
      </dgm:t>
    </dgm:pt>
    <dgm:pt modelId="{C3061092-9548-437C-96CE-F73915293407}">
      <dgm:prSet phldrT="[Tekst]" custT="1"/>
      <dgm:spPr>
        <a:solidFill>
          <a:srgbClr val="009EE0"/>
        </a:solidFill>
      </dgm:spPr>
      <dgm:t>
        <a:bodyPr/>
        <a:lstStyle/>
        <a:p>
          <a:r>
            <a:rPr lang="nl-NL" sz="1600" dirty="0" smtClean="0"/>
            <a:t>Implementatie</a:t>
          </a:r>
          <a:endParaRPr lang="nl-NL" sz="1300" dirty="0"/>
        </a:p>
      </dgm:t>
    </dgm:pt>
    <dgm:pt modelId="{08E006FF-FF45-4E2A-B507-1275B7BC2076}" type="sibTrans" cxnId="{94A30FC0-F293-475C-AA1A-3D87F7B72C85}">
      <dgm:prSet/>
      <dgm:spPr/>
      <dgm:t>
        <a:bodyPr/>
        <a:lstStyle/>
        <a:p>
          <a:endParaRPr lang="nl-NL"/>
        </a:p>
      </dgm:t>
    </dgm:pt>
    <dgm:pt modelId="{B03649CB-E2A1-441E-A3A9-235D30B8DC1D}" type="parTrans" cxnId="{94A30FC0-F293-475C-AA1A-3D87F7B72C85}">
      <dgm:prSet/>
      <dgm:spPr/>
      <dgm:t>
        <a:bodyPr/>
        <a:lstStyle/>
        <a:p>
          <a:endParaRPr lang="nl-NL"/>
        </a:p>
      </dgm:t>
    </dgm:pt>
    <dgm:pt modelId="{1E84DBD3-9E45-4DD6-8F54-29E601647C93}">
      <dgm:prSet phldrT="[Tekst]" custT="1"/>
      <dgm:spPr/>
      <dgm:t>
        <a:bodyPr/>
        <a:lstStyle/>
        <a:p>
          <a:r>
            <a:rPr lang="nl-NL" sz="1200" dirty="0" smtClean="0"/>
            <a:t>Stakeholders</a:t>
          </a:r>
          <a:endParaRPr lang="nl-NL" sz="1200" dirty="0"/>
        </a:p>
      </dgm:t>
    </dgm:pt>
    <dgm:pt modelId="{C0F4D130-CE7D-465E-BB80-84146FEE0139}" type="parTrans" cxnId="{A1B4AE00-CF59-4389-99A8-143304259F04}">
      <dgm:prSet/>
      <dgm:spPr/>
      <dgm:t>
        <a:bodyPr/>
        <a:lstStyle/>
        <a:p>
          <a:endParaRPr lang="nl-NL"/>
        </a:p>
      </dgm:t>
    </dgm:pt>
    <dgm:pt modelId="{AD727968-7E07-4354-BE86-3CB98938386A}" type="sibTrans" cxnId="{A1B4AE00-CF59-4389-99A8-143304259F04}">
      <dgm:prSet/>
      <dgm:spPr/>
      <dgm:t>
        <a:bodyPr/>
        <a:lstStyle/>
        <a:p>
          <a:endParaRPr lang="nl-NL"/>
        </a:p>
      </dgm:t>
    </dgm:pt>
    <dgm:pt modelId="{42770256-9E2F-4526-8462-7A43E11FB922}">
      <dgm:prSet phldrT="[Tekst]" custT="1"/>
      <dgm:spPr/>
      <dgm:t>
        <a:bodyPr/>
        <a:lstStyle/>
        <a:p>
          <a:r>
            <a:rPr lang="nl-NL" sz="1200" dirty="0" smtClean="0"/>
            <a:t>Per doelgroep:</a:t>
          </a:r>
          <a:endParaRPr lang="nl-NL" sz="1200" dirty="0"/>
        </a:p>
      </dgm:t>
    </dgm:pt>
    <dgm:pt modelId="{FDEC71D1-8761-4B5B-9E06-754DCF8CF7C8}" type="parTrans" cxnId="{4390F651-C557-45AC-B9DD-74611CC8EA74}">
      <dgm:prSet/>
      <dgm:spPr/>
      <dgm:t>
        <a:bodyPr/>
        <a:lstStyle/>
        <a:p>
          <a:endParaRPr lang="nl-NL"/>
        </a:p>
      </dgm:t>
    </dgm:pt>
    <dgm:pt modelId="{7B5B80A2-D6C8-4BC5-87A9-5E17FB064879}" type="sibTrans" cxnId="{4390F651-C557-45AC-B9DD-74611CC8EA74}">
      <dgm:prSet/>
      <dgm:spPr/>
      <dgm:t>
        <a:bodyPr/>
        <a:lstStyle/>
        <a:p>
          <a:endParaRPr lang="nl-NL"/>
        </a:p>
      </dgm:t>
    </dgm:pt>
    <dgm:pt modelId="{2E0A334E-FB95-4D76-8C1D-3EFB61CEE5CD}" type="pres">
      <dgm:prSet presAssocID="{D12E8445-E9CA-4EAB-8AB8-AE0151DB098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AC57E64C-2F57-42D4-95E7-92B904462906}" type="pres">
      <dgm:prSet presAssocID="{5B37D547-D20D-4FFE-BC2F-4474604418AF}" presName="composite" presStyleCnt="0"/>
      <dgm:spPr/>
    </dgm:pt>
    <dgm:pt modelId="{0B0D1F42-EBF3-47B0-B53C-1C6B3F24FAF8}" type="pres">
      <dgm:prSet presAssocID="{5B37D547-D20D-4FFE-BC2F-4474604418AF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EA58E54-8A48-4D0B-8F77-E5167BF3DF20}" type="pres">
      <dgm:prSet presAssocID="{5B37D547-D20D-4FFE-BC2F-4474604418AF}" presName="parSh" presStyleLbl="node1" presStyleIdx="0" presStyleCnt="3" custLinFactNeighborX="1691" custLinFactNeighborY="-370"/>
      <dgm:spPr/>
      <dgm:t>
        <a:bodyPr/>
        <a:lstStyle/>
        <a:p>
          <a:endParaRPr lang="nl-NL"/>
        </a:p>
      </dgm:t>
    </dgm:pt>
    <dgm:pt modelId="{AFB7F76D-DA8E-4468-8FF7-9C05D67D3175}" type="pres">
      <dgm:prSet presAssocID="{5B37D547-D20D-4FFE-BC2F-4474604418AF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B667319-11EF-487A-ADFA-0943FB176713}" type="pres">
      <dgm:prSet presAssocID="{85BE4B73-9AE2-4CBA-8FD5-5AA6983898F6}" presName="sibTrans" presStyleLbl="sibTrans2D1" presStyleIdx="0" presStyleCnt="2"/>
      <dgm:spPr/>
      <dgm:t>
        <a:bodyPr/>
        <a:lstStyle/>
        <a:p>
          <a:endParaRPr lang="nl-NL"/>
        </a:p>
      </dgm:t>
    </dgm:pt>
    <dgm:pt modelId="{3F588ECD-0654-4401-B129-6E83CF4D9793}" type="pres">
      <dgm:prSet presAssocID="{85BE4B73-9AE2-4CBA-8FD5-5AA6983898F6}" presName="connTx" presStyleLbl="sibTrans2D1" presStyleIdx="0" presStyleCnt="2"/>
      <dgm:spPr/>
      <dgm:t>
        <a:bodyPr/>
        <a:lstStyle/>
        <a:p>
          <a:endParaRPr lang="nl-NL"/>
        </a:p>
      </dgm:t>
    </dgm:pt>
    <dgm:pt modelId="{74FDADF0-BC33-4522-8B12-05354C54AF75}" type="pres">
      <dgm:prSet presAssocID="{28947161-F8FF-4421-A4A9-7A57EE1CB096}" presName="composite" presStyleCnt="0"/>
      <dgm:spPr/>
    </dgm:pt>
    <dgm:pt modelId="{123FE01E-C5CB-486F-AF5C-4B5AEA72AEDE}" type="pres">
      <dgm:prSet presAssocID="{28947161-F8FF-4421-A4A9-7A57EE1CB096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91A00FD-F411-422D-8E0F-B1814D935362}" type="pres">
      <dgm:prSet presAssocID="{28947161-F8FF-4421-A4A9-7A57EE1CB096}" presName="parSh" presStyleLbl="node1" presStyleIdx="1" presStyleCnt="3"/>
      <dgm:spPr/>
      <dgm:t>
        <a:bodyPr/>
        <a:lstStyle/>
        <a:p>
          <a:endParaRPr lang="nl-NL"/>
        </a:p>
      </dgm:t>
    </dgm:pt>
    <dgm:pt modelId="{F036EA02-413C-447A-8667-B56326E7C1EE}" type="pres">
      <dgm:prSet presAssocID="{28947161-F8FF-4421-A4A9-7A57EE1CB096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A4208DE-73FD-44EB-9924-9632DEAD1934}" type="pres">
      <dgm:prSet presAssocID="{D0A866B7-55ED-451F-BB27-6F926AC84F60}" presName="sibTrans" presStyleLbl="sibTrans2D1" presStyleIdx="1" presStyleCnt="2"/>
      <dgm:spPr/>
      <dgm:t>
        <a:bodyPr/>
        <a:lstStyle/>
        <a:p>
          <a:endParaRPr lang="nl-NL"/>
        </a:p>
      </dgm:t>
    </dgm:pt>
    <dgm:pt modelId="{0EDA1911-6428-4EC2-B510-1A46B7B984B7}" type="pres">
      <dgm:prSet presAssocID="{D0A866B7-55ED-451F-BB27-6F926AC84F60}" presName="connTx" presStyleLbl="sibTrans2D1" presStyleIdx="1" presStyleCnt="2"/>
      <dgm:spPr/>
      <dgm:t>
        <a:bodyPr/>
        <a:lstStyle/>
        <a:p>
          <a:endParaRPr lang="nl-NL"/>
        </a:p>
      </dgm:t>
    </dgm:pt>
    <dgm:pt modelId="{C226D03C-BEAF-44F3-B229-BFF32E009DE9}" type="pres">
      <dgm:prSet presAssocID="{C3061092-9548-437C-96CE-F73915293407}" presName="composite" presStyleCnt="0"/>
      <dgm:spPr/>
    </dgm:pt>
    <dgm:pt modelId="{71A595D1-8666-41D5-8685-7C3E3A635933}" type="pres">
      <dgm:prSet presAssocID="{C3061092-9548-437C-96CE-F73915293407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8735A5B-CACC-452C-B044-DDDEECDAD5D3}" type="pres">
      <dgm:prSet presAssocID="{C3061092-9548-437C-96CE-F73915293407}" presName="parSh" presStyleLbl="node1" presStyleIdx="2" presStyleCnt="3" custLinFactNeighborX="2075" custLinFactNeighborY="-490"/>
      <dgm:spPr/>
      <dgm:t>
        <a:bodyPr/>
        <a:lstStyle/>
        <a:p>
          <a:endParaRPr lang="nl-NL"/>
        </a:p>
      </dgm:t>
    </dgm:pt>
    <dgm:pt modelId="{61F65A85-0B0F-439C-9BD4-133605BE861C}" type="pres">
      <dgm:prSet presAssocID="{C3061092-9548-437C-96CE-F73915293407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C9D76F8A-E5F9-4AEB-97D8-5FB38A68CA0B}" type="presOf" srcId="{19F7FEC6-D600-464E-B9D9-07F5B223A84B}" destId="{F036EA02-413C-447A-8667-B56326E7C1EE}" srcOrd="0" destOrd="0" presId="urn:microsoft.com/office/officeart/2005/8/layout/process3"/>
    <dgm:cxn modelId="{FEBF979F-40EB-4B65-8CA6-C31C9418D2F0}" type="presOf" srcId="{42770256-9E2F-4526-8462-7A43E11FB922}" destId="{AFB7F76D-DA8E-4468-8FF7-9C05D67D3175}" srcOrd="0" destOrd="1" presId="urn:microsoft.com/office/officeart/2005/8/layout/process3"/>
    <dgm:cxn modelId="{36F276CE-D99B-4CA3-8876-84D629746F56}" type="presOf" srcId="{3030081C-A44B-4A5A-B640-AB49C2E07F61}" destId="{AFB7F76D-DA8E-4468-8FF7-9C05D67D3175}" srcOrd="0" destOrd="0" presId="urn:microsoft.com/office/officeart/2005/8/layout/process3"/>
    <dgm:cxn modelId="{749F5BFF-72BF-478E-B58A-6A27E20206FA}" srcId="{28947161-F8FF-4421-A4A9-7A57EE1CB096}" destId="{73B671DA-F741-4CDD-95FC-D9BB3734755B}" srcOrd="3" destOrd="0" parTransId="{5DE2378F-18E2-41B1-9157-6C806C05A434}" sibTransId="{9E4E99E9-C782-4ADF-BCBE-4E2DD5A9F706}"/>
    <dgm:cxn modelId="{AEDA3EF1-9D7E-4D4C-A463-E7B37FA147E3}" type="presOf" srcId="{5B37D547-D20D-4FFE-BC2F-4474604418AF}" destId="{0B0D1F42-EBF3-47B0-B53C-1C6B3F24FAF8}" srcOrd="0" destOrd="0" presId="urn:microsoft.com/office/officeart/2005/8/layout/process3"/>
    <dgm:cxn modelId="{318B55DA-40AA-499B-8AA8-6BF7C589D5A0}" type="presOf" srcId="{EC5809DE-0844-4477-B94C-C6EAE8DF09D0}" destId="{F036EA02-413C-447A-8667-B56326E7C1EE}" srcOrd="0" destOrd="2" presId="urn:microsoft.com/office/officeart/2005/8/layout/process3"/>
    <dgm:cxn modelId="{174AEC71-BDEF-4912-8257-C80F88FFA749}" srcId="{C3061092-9548-437C-96CE-F73915293407}" destId="{7C1BFDA9-7FB4-429F-B67A-7B8C9B96E574}" srcOrd="1" destOrd="0" parTransId="{472053B7-8C4E-41E0-9296-729DC933E822}" sibTransId="{1747851C-9B41-4E32-8853-A53513D4E700}"/>
    <dgm:cxn modelId="{D3988C39-249A-4DC1-A4BE-DE477CF5FBA0}" srcId="{D12E8445-E9CA-4EAB-8AB8-AE0151DB0986}" destId="{28947161-F8FF-4421-A4A9-7A57EE1CB096}" srcOrd="1" destOrd="0" parTransId="{40EB008E-4738-4452-A60A-33F007135B86}" sibTransId="{D0A866B7-55ED-451F-BB27-6F926AC84F60}"/>
    <dgm:cxn modelId="{7FA49910-EEC8-4D5D-9EA0-A5161B97595E}" srcId="{D12E8445-E9CA-4EAB-8AB8-AE0151DB0986}" destId="{5B37D547-D20D-4FFE-BC2F-4474604418AF}" srcOrd="0" destOrd="0" parTransId="{2B8F8F55-4F43-470F-8131-A112CB4EB70B}" sibTransId="{85BE4B73-9AE2-4CBA-8FD5-5AA6983898F6}"/>
    <dgm:cxn modelId="{7F33119D-E69F-48E1-A52E-E212E3D22595}" type="presOf" srcId="{7C1BFDA9-7FB4-429F-B67A-7B8C9B96E574}" destId="{61F65A85-0B0F-439C-9BD4-133605BE861C}" srcOrd="0" destOrd="1" presId="urn:microsoft.com/office/officeart/2005/8/layout/process3"/>
    <dgm:cxn modelId="{9BCD1E03-03A0-4F61-8C63-392ED378238B}" type="presOf" srcId="{28947161-F8FF-4421-A4A9-7A57EE1CB096}" destId="{123FE01E-C5CB-486F-AF5C-4B5AEA72AEDE}" srcOrd="0" destOrd="0" presId="urn:microsoft.com/office/officeart/2005/8/layout/process3"/>
    <dgm:cxn modelId="{4A50DBCD-D45E-42F9-AE9B-D42FEC6A0CF6}" type="presOf" srcId="{85BE4B73-9AE2-4CBA-8FD5-5AA6983898F6}" destId="{3F588ECD-0654-4401-B129-6E83CF4D9793}" srcOrd="1" destOrd="0" presId="urn:microsoft.com/office/officeart/2005/8/layout/process3"/>
    <dgm:cxn modelId="{C9DBB9A1-992F-4BDB-A7BE-20C679FCBFDB}" srcId="{42770256-9E2F-4526-8462-7A43E11FB922}" destId="{9A0FBA38-9FF9-4025-84BD-2EC21341F09E}" srcOrd="0" destOrd="0" parTransId="{7E820B28-66EC-43D0-A3B9-58A13B8FAC67}" sibTransId="{CFB6B203-AED8-4764-8AEB-2A655C1DF245}"/>
    <dgm:cxn modelId="{076523A2-3EC2-4086-8C45-7C6C7A94E62C}" srcId="{42770256-9E2F-4526-8462-7A43E11FB922}" destId="{07E63F60-39B5-44A0-A514-F0F96E0B544F}" srcOrd="2" destOrd="0" parTransId="{DFA707E7-9256-4026-98A9-86AED65B2E5F}" sibTransId="{25BCE5F9-D4A1-4956-AEF4-BDFE45B2B11F}"/>
    <dgm:cxn modelId="{5E518FE3-2E23-4C57-9377-9EFC6B5535F4}" srcId="{C3061092-9548-437C-96CE-F73915293407}" destId="{3BD4DA09-90BC-4B71-B03B-A99D9E342042}" srcOrd="0" destOrd="0" parTransId="{7737E098-7474-4B70-92FE-7C82CAF348C7}" sibTransId="{6D52F601-5AA7-4984-92F5-B6F50D60498B}"/>
    <dgm:cxn modelId="{32F6BA7D-3F1E-4DD6-8F88-DDED1C083AA9}" srcId="{C3061092-9548-437C-96CE-F73915293407}" destId="{62B88930-87A0-4F71-931A-B691C7EDB5D8}" srcOrd="3" destOrd="0" parTransId="{515818C1-8C0F-4D2C-B05B-FC007C9638CA}" sibTransId="{BA9DE7B9-AD78-4BAA-9706-5DD56393DE1E}"/>
    <dgm:cxn modelId="{7B99D83D-88E2-4BE7-9C4C-90D030FA46E7}" srcId="{28947161-F8FF-4421-A4A9-7A57EE1CB096}" destId="{E7AD0089-3AA3-4AB3-8892-FFC468B60EFA}" srcOrd="4" destOrd="0" parTransId="{BE8F5511-68D2-424A-A717-02BA7683F6A9}" sibTransId="{7BE5EAB4-F238-4C1F-879D-FBD4AB37663B}"/>
    <dgm:cxn modelId="{BAEAC0BB-35B2-4A17-A28B-EFA1DBF45D2F}" srcId="{28947161-F8FF-4421-A4A9-7A57EE1CB096}" destId="{EC5809DE-0844-4477-B94C-C6EAE8DF09D0}" srcOrd="2" destOrd="0" parTransId="{8FBF8DC8-10E9-4B7E-85B7-C1095FA8DB3C}" sibTransId="{1777E8A8-21E0-4804-8879-EE1FD4F6C244}"/>
    <dgm:cxn modelId="{B35DCA19-F4C6-4D2E-B6CB-CCE222816DDD}" type="presOf" srcId="{E7AD0089-3AA3-4AB3-8892-FFC468B60EFA}" destId="{F036EA02-413C-447A-8667-B56326E7C1EE}" srcOrd="0" destOrd="4" presId="urn:microsoft.com/office/officeart/2005/8/layout/process3"/>
    <dgm:cxn modelId="{CB9FB465-846E-446F-AA92-1FCB468117DD}" type="presOf" srcId="{85BE4B73-9AE2-4CBA-8FD5-5AA6983898F6}" destId="{BB667319-11EF-487A-ADFA-0943FB176713}" srcOrd="0" destOrd="0" presId="urn:microsoft.com/office/officeart/2005/8/layout/process3"/>
    <dgm:cxn modelId="{D08195B1-C84B-4EF4-BBFC-99FCCB4A0314}" srcId="{5B37D547-D20D-4FFE-BC2F-4474604418AF}" destId="{0CD72DCB-A740-40F6-A37E-E6652B85705E}" srcOrd="2" destOrd="0" parTransId="{0CFE0DC4-D1AF-4C6D-9604-007BA9CAAC27}" sibTransId="{B1C1E1B2-B7EC-4851-9ACD-7CA4C0D1F9D9}"/>
    <dgm:cxn modelId="{FF983989-F474-4890-90E8-A08CBB6C302B}" type="presOf" srcId="{0CD72DCB-A740-40F6-A37E-E6652B85705E}" destId="{AFB7F76D-DA8E-4468-8FF7-9C05D67D3175}" srcOrd="0" destOrd="6" presId="urn:microsoft.com/office/officeart/2005/8/layout/process3"/>
    <dgm:cxn modelId="{4FE2C9ED-A403-42BA-8EC5-D534CDBF8073}" type="presOf" srcId="{C347A01E-ED2E-48F8-9404-7F1F0A92F524}" destId="{F036EA02-413C-447A-8667-B56326E7C1EE}" srcOrd="0" destOrd="6" presId="urn:microsoft.com/office/officeart/2005/8/layout/process3"/>
    <dgm:cxn modelId="{4226CE01-04B4-4DD4-8EEA-02E93BEDEF5A}" type="presOf" srcId="{5B37D547-D20D-4FFE-BC2F-4474604418AF}" destId="{6EA58E54-8A48-4D0B-8F77-E5167BF3DF20}" srcOrd="1" destOrd="0" presId="urn:microsoft.com/office/officeart/2005/8/layout/process3"/>
    <dgm:cxn modelId="{B4105522-6791-4B06-9FFF-A6F4321502ED}" type="presOf" srcId="{BA6D687E-43E7-46EC-9446-3C6E8B42E7D4}" destId="{F036EA02-413C-447A-8667-B56326E7C1EE}" srcOrd="0" destOrd="1" presId="urn:microsoft.com/office/officeart/2005/8/layout/process3"/>
    <dgm:cxn modelId="{9E69C515-F85A-43DD-B301-E37E5DE3F041}" type="presOf" srcId="{D0A866B7-55ED-451F-BB27-6F926AC84F60}" destId="{4A4208DE-73FD-44EB-9924-9632DEAD1934}" srcOrd="0" destOrd="0" presId="urn:microsoft.com/office/officeart/2005/8/layout/process3"/>
    <dgm:cxn modelId="{CC57FC9B-C1CF-4445-B8FC-A5F7A1387D67}" type="presOf" srcId="{62B88930-87A0-4F71-931A-B691C7EDB5D8}" destId="{61F65A85-0B0F-439C-9BD4-133605BE861C}" srcOrd="0" destOrd="3" presId="urn:microsoft.com/office/officeart/2005/8/layout/process3"/>
    <dgm:cxn modelId="{76AF39AA-88C0-4755-BDE7-80C7BBFDF336}" srcId="{28947161-F8FF-4421-A4A9-7A57EE1CB096}" destId="{C2EF9B6C-EB2B-482B-A36A-623A09F41701}" srcOrd="5" destOrd="0" parTransId="{C4A1B554-5FA8-44FE-8D1E-E0CBDECA86B1}" sibTransId="{017955A9-9A1E-4045-92B2-7E5F518D0C7E}"/>
    <dgm:cxn modelId="{4A16C5E0-05DA-4A5F-9BC9-CD4D45529AEB}" type="presOf" srcId="{C3061092-9548-437C-96CE-F73915293407}" destId="{71A595D1-8666-41D5-8685-7C3E3A635933}" srcOrd="0" destOrd="0" presId="urn:microsoft.com/office/officeart/2005/8/layout/process3"/>
    <dgm:cxn modelId="{6C013D4F-4EEE-47D3-B0F6-583D85BD756B}" type="presOf" srcId="{3BD4DA09-90BC-4B71-B03B-A99D9E342042}" destId="{61F65A85-0B0F-439C-9BD4-133605BE861C}" srcOrd="0" destOrd="0" presId="urn:microsoft.com/office/officeart/2005/8/layout/process3"/>
    <dgm:cxn modelId="{B7109F16-BC5F-4313-922C-43FA170CAFD6}" srcId="{C3061092-9548-437C-96CE-F73915293407}" destId="{E70CE861-671D-4597-B613-10E8DE187B65}" srcOrd="2" destOrd="0" parTransId="{FEF0DE9D-0055-49E4-8509-45266A237608}" sibTransId="{90B39EBC-AF0D-41D5-858C-47E905F272C3}"/>
    <dgm:cxn modelId="{0489E9D5-B1F7-45BE-B34F-54867F805B53}" type="presOf" srcId="{C3061092-9548-437C-96CE-F73915293407}" destId="{18735A5B-CACC-452C-B044-DDDEECDAD5D3}" srcOrd="1" destOrd="0" presId="urn:microsoft.com/office/officeart/2005/8/layout/process3"/>
    <dgm:cxn modelId="{81CED992-D1A3-4AC3-9CE3-DB67CC44DD50}" type="presOf" srcId="{E655476C-B71A-49AB-8DD6-24ACEC6535DC}" destId="{AFB7F76D-DA8E-4468-8FF7-9C05D67D3175}" srcOrd="0" destOrd="3" presId="urn:microsoft.com/office/officeart/2005/8/layout/process3"/>
    <dgm:cxn modelId="{6CF27190-0486-42E6-86E0-984A1A96E813}" type="presOf" srcId="{D0A866B7-55ED-451F-BB27-6F926AC84F60}" destId="{0EDA1911-6428-4EC2-B510-1A46B7B984B7}" srcOrd="1" destOrd="0" presId="urn:microsoft.com/office/officeart/2005/8/layout/process3"/>
    <dgm:cxn modelId="{DC018A41-C1E7-4BF2-831C-158782A800FF}" srcId="{28947161-F8FF-4421-A4A9-7A57EE1CB096}" destId="{BA6D687E-43E7-46EC-9446-3C6E8B42E7D4}" srcOrd="1" destOrd="0" parTransId="{6521B4E9-487D-4576-9990-57389F6430C3}" sibTransId="{D1ACC3E2-C24D-42B8-B198-C6D2B5577A46}"/>
    <dgm:cxn modelId="{39FB92D7-0B15-470B-86FC-CBBEC804E16F}" type="presOf" srcId="{07E63F60-39B5-44A0-A514-F0F96E0B544F}" destId="{AFB7F76D-DA8E-4468-8FF7-9C05D67D3175}" srcOrd="0" destOrd="4" presId="urn:microsoft.com/office/officeart/2005/8/layout/process3"/>
    <dgm:cxn modelId="{94A30FC0-F293-475C-AA1A-3D87F7B72C85}" srcId="{D12E8445-E9CA-4EAB-8AB8-AE0151DB0986}" destId="{C3061092-9548-437C-96CE-F73915293407}" srcOrd="2" destOrd="0" parTransId="{B03649CB-E2A1-441E-A3A9-235D30B8DC1D}" sibTransId="{08E006FF-FF45-4E2A-B507-1275B7BC2076}"/>
    <dgm:cxn modelId="{7CACC41A-8013-4268-8F1A-6BD6DED29BE2}" type="presOf" srcId="{73B671DA-F741-4CDD-95FC-D9BB3734755B}" destId="{F036EA02-413C-447A-8667-B56326E7C1EE}" srcOrd="0" destOrd="3" presId="urn:microsoft.com/office/officeart/2005/8/layout/process3"/>
    <dgm:cxn modelId="{F043844B-4D68-4445-BF9F-A291C1206670}" type="presOf" srcId="{9A0FBA38-9FF9-4025-84BD-2EC21341F09E}" destId="{AFB7F76D-DA8E-4468-8FF7-9C05D67D3175}" srcOrd="0" destOrd="2" presId="urn:microsoft.com/office/officeart/2005/8/layout/process3"/>
    <dgm:cxn modelId="{D3183B82-EECE-4710-B674-01EB8EE24A33}" srcId="{5B37D547-D20D-4FFE-BC2F-4474604418AF}" destId="{3030081C-A44B-4A5A-B640-AB49C2E07F61}" srcOrd="0" destOrd="0" parTransId="{EDE8FDB3-B864-407B-B4EA-82653DBEAE96}" sibTransId="{3E53394F-5D9A-4C1A-87AD-F52EDC5B611B}"/>
    <dgm:cxn modelId="{4390F651-C557-45AC-B9DD-74611CC8EA74}" srcId="{5B37D547-D20D-4FFE-BC2F-4474604418AF}" destId="{42770256-9E2F-4526-8462-7A43E11FB922}" srcOrd="1" destOrd="0" parTransId="{FDEC71D1-8761-4B5B-9E06-754DCF8CF7C8}" sibTransId="{7B5B80A2-D6C8-4BC5-87A9-5E17FB064879}"/>
    <dgm:cxn modelId="{CF1E119F-E344-4070-9ADA-2A28C5EE38C9}" type="presOf" srcId="{E70CE861-671D-4597-B613-10E8DE187B65}" destId="{61F65A85-0B0F-439C-9BD4-133605BE861C}" srcOrd="0" destOrd="2" presId="urn:microsoft.com/office/officeart/2005/8/layout/process3"/>
    <dgm:cxn modelId="{0DF4D810-E5D8-4353-A4E7-FBF06A759898}" srcId="{42770256-9E2F-4526-8462-7A43E11FB922}" destId="{E655476C-B71A-49AB-8DD6-24ACEC6535DC}" srcOrd="1" destOrd="0" parTransId="{7A9E7954-A50B-4020-8712-A8D93DDF975D}" sibTransId="{531DA81B-891F-44DC-946A-EDEDB99CE100}"/>
    <dgm:cxn modelId="{0AA9369C-D1A0-4D10-A073-57368823C0F2}" type="presOf" srcId="{28947161-F8FF-4421-A4A9-7A57EE1CB096}" destId="{E91A00FD-F411-422D-8E0F-B1814D935362}" srcOrd="1" destOrd="0" presId="urn:microsoft.com/office/officeart/2005/8/layout/process3"/>
    <dgm:cxn modelId="{940A0F1F-44E3-4356-9D9D-60E4FFC8CB58}" type="presOf" srcId="{D12E8445-E9CA-4EAB-8AB8-AE0151DB0986}" destId="{2E0A334E-FB95-4D76-8C1D-3EFB61CEE5CD}" srcOrd="0" destOrd="0" presId="urn:microsoft.com/office/officeart/2005/8/layout/process3"/>
    <dgm:cxn modelId="{739F30A2-E981-42B7-8607-12FB2C140C36}" type="presOf" srcId="{C2EF9B6C-EB2B-482B-A36A-623A09F41701}" destId="{F036EA02-413C-447A-8667-B56326E7C1EE}" srcOrd="0" destOrd="5" presId="urn:microsoft.com/office/officeart/2005/8/layout/process3"/>
    <dgm:cxn modelId="{A0743F6D-6745-4380-9B58-CAFA416F93DE}" srcId="{28947161-F8FF-4421-A4A9-7A57EE1CB096}" destId="{19F7FEC6-D600-464E-B9D9-07F5B223A84B}" srcOrd="0" destOrd="0" parTransId="{0600CC7C-2BEF-4BC8-BFC6-5594F5B1B856}" sibTransId="{00D71BFC-E02B-4CD5-BD58-4F23B807EAB1}"/>
    <dgm:cxn modelId="{4430768E-C8CC-48BA-8C73-6DE08844E03C}" srcId="{28947161-F8FF-4421-A4A9-7A57EE1CB096}" destId="{C347A01E-ED2E-48F8-9404-7F1F0A92F524}" srcOrd="6" destOrd="0" parTransId="{A6062CD1-FE3A-4B87-A4A6-C58C34A03CAE}" sibTransId="{48CA28D4-4FE7-4400-B42B-47F86533F201}"/>
    <dgm:cxn modelId="{CE36A51C-F842-41D0-9F3C-1693DAFC2BCB}" type="presOf" srcId="{1E84DBD3-9E45-4DD6-8F54-29E601647C93}" destId="{AFB7F76D-DA8E-4468-8FF7-9C05D67D3175}" srcOrd="0" destOrd="5" presId="urn:microsoft.com/office/officeart/2005/8/layout/process3"/>
    <dgm:cxn modelId="{A1B4AE00-CF59-4389-99A8-143304259F04}" srcId="{42770256-9E2F-4526-8462-7A43E11FB922}" destId="{1E84DBD3-9E45-4DD6-8F54-29E601647C93}" srcOrd="3" destOrd="0" parTransId="{C0F4D130-CE7D-465E-BB80-84146FEE0139}" sibTransId="{AD727968-7E07-4354-BE86-3CB98938386A}"/>
    <dgm:cxn modelId="{E2B6705A-7A73-42C0-843F-813C01E5CB4F}" type="presParOf" srcId="{2E0A334E-FB95-4D76-8C1D-3EFB61CEE5CD}" destId="{AC57E64C-2F57-42D4-95E7-92B904462906}" srcOrd="0" destOrd="0" presId="urn:microsoft.com/office/officeart/2005/8/layout/process3"/>
    <dgm:cxn modelId="{43039F29-DEC8-4F82-8EE4-A1A174B159AA}" type="presParOf" srcId="{AC57E64C-2F57-42D4-95E7-92B904462906}" destId="{0B0D1F42-EBF3-47B0-B53C-1C6B3F24FAF8}" srcOrd="0" destOrd="0" presId="urn:microsoft.com/office/officeart/2005/8/layout/process3"/>
    <dgm:cxn modelId="{8AF912E7-E07E-4FDF-9667-1A50B289BF08}" type="presParOf" srcId="{AC57E64C-2F57-42D4-95E7-92B904462906}" destId="{6EA58E54-8A48-4D0B-8F77-E5167BF3DF20}" srcOrd="1" destOrd="0" presId="urn:microsoft.com/office/officeart/2005/8/layout/process3"/>
    <dgm:cxn modelId="{F27E1062-69FF-437B-A771-D288E4A20D1E}" type="presParOf" srcId="{AC57E64C-2F57-42D4-95E7-92B904462906}" destId="{AFB7F76D-DA8E-4468-8FF7-9C05D67D3175}" srcOrd="2" destOrd="0" presId="urn:microsoft.com/office/officeart/2005/8/layout/process3"/>
    <dgm:cxn modelId="{068A8F7E-4105-4812-9882-C5956931314E}" type="presParOf" srcId="{2E0A334E-FB95-4D76-8C1D-3EFB61CEE5CD}" destId="{BB667319-11EF-487A-ADFA-0943FB176713}" srcOrd="1" destOrd="0" presId="urn:microsoft.com/office/officeart/2005/8/layout/process3"/>
    <dgm:cxn modelId="{26EC37CC-1BA3-4F5F-9330-8CB592F4303E}" type="presParOf" srcId="{BB667319-11EF-487A-ADFA-0943FB176713}" destId="{3F588ECD-0654-4401-B129-6E83CF4D9793}" srcOrd="0" destOrd="0" presId="urn:microsoft.com/office/officeart/2005/8/layout/process3"/>
    <dgm:cxn modelId="{06F394E9-6A46-481B-85D2-5EDD25D87C57}" type="presParOf" srcId="{2E0A334E-FB95-4D76-8C1D-3EFB61CEE5CD}" destId="{74FDADF0-BC33-4522-8B12-05354C54AF75}" srcOrd="2" destOrd="0" presId="urn:microsoft.com/office/officeart/2005/8/layout/process3"/>
    <dgm:cxn modelId="{C531AABA-4A92-4FDE-8731-37F5884094A9}" type="presParOf" srcId="{74FDADF0-BC33-4522-8B12-05354C54AF75}" destId="{123FE01E-C5CB-486F-AF5C-4B5AEA72AEDE}" srcOrd="0" destOrd="0" presId="urn:microsoft.com/office/officeart/2005/8/layout/process3"/>
    <dgm:cxn modelId="{84C9D9C9-2EB5-402E-84FD-6E3BC0325D76}" type="presParOf" srcId="{74FDADF0-BC33-4522-8B12-05354C54AF75}" destId="{E91A00FD-F411-422D-8E0F-B1814D935362}" srcOrd="1" destOrd="0" presId="urn:microsoft.com/office/officeart/2005/8/layout/process3"/>
    <dgm:cxn modelId="{990D7BDE-6C38-4640-8ECE-EFA2F63D6CFC}" type="presParOf" srcId="{74FDADF0-BC33-4522-8B12-05354C54AF75}" destId="{F036EA02-413C-447A-8667-B56326E7C1EE}" srcOrd="2" destOrd="0" presId="urn:microsoft.com/office/officeart/2005/8/layout/process3"/>
    <dgm:cxn modelId="{44350ACD-7FBE-4F35-BAEF-F17FD263B429}" type="presParOf" srcId="{2E0A334E-FB95-4D76-8C1D-3EFB61CEE5CD}" destId="{4A4208DE-73FD-44EB-9924-9632DEAD1934}" srcOrd="3" destOrd="0" presId="urn:microsoft.com/office/officeart/2005/8/layout/process3"/>
    <dgm:cxn modelId="{80183382-AA10-41EC-8CFC-3A1058B4C34D}" type="presParOf" srcId="{4A4208DE-73FD-44EB-9924-9632DEAD1934}" destId="{0EDA1911-6428-4EC2-B510-1A46B7B984B7}" srcOrd="0" destOrd="0" presId="urn:microsoft.com/office/officeart/2005/8/layout/process3"/>
    <dgm:cxn modelId="{B33EC56A-2C49-4097-ADB8-953E1D1ACA4B}" type="presParOf" srcId="{2E0A334E-FB95-4D76-8C1D-3EFB61CEE5CD}" destId="{C226D03C-BEAF-44F3-B229-BFF32E009DE9}" srcOrd="4" destOrd="0" presId="urn:microsoft.com/office/officeart/2005/8/layout/process3"/>
    <dgm:cxn modelId="{0E40E357-7B06-4C03-904C-E2E0D5DC5F0A}" type="presParOf" srcId="{C226D03C-BEAF-44F3-B229-BFF32E009DE9}" destId="{71A595D1-8666-41D5-8685-7C3E3A635933}" srcOrd="0" destOrd="0" presId="urn:microsoft.com/office/officeart/2005/8/layout/process3"/>
    <dgm:cxn modelId="{E90B16BB-10DA-4BB0-A18B-6F380C7FDDDD}" type="presParOf" srcId="{C226D03C-BEAF-44F3-B229-BFF32E009DE9}" destId="{18735A5B-CACC-452C-B044-DDDEECDAD5D3}" srcOrd="1" destOrd="0" presId="urn:microsoft.com/office/officeart/2005/8/layout/process3"/>
    <dgm:cxn modelId="{A6A78075-A751-448C-B327-42875EADFB03}" type="presParOf" srcId="{C226D03C-BEAF-44F3-B229-BFF32E009DE9}" destId="{61F65A85-0B0F-439C-9BD4-133605BE861C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E4FE07-AB2C-4983-B7B3-5A3EAD01C3A4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3A27D779-C817-412D-B363-195A74B6B15D}">
      <dgm:prSet phldrT="[Tekst]"/>
      <dgm:spPr>
        <a:solidFill>
          <a:srgbClr val="009EE0"/>
        </a:solidFill>
      </dgm:spPr>
      <dgm:t>
        <a:bodyPr/>
        <a:lstStyle/>
        <a:p>
          <a:r>
            <a:rPr lang="nl-NL" dirty="0" smtClean="0"/>
            <a:t>Taakgerichte bekostiging</a:t>
          </a:r>
          <a:endParaRPr lang="nl-NL" dirty="0"/>
        </a:p>
      </dgm:t>
    </dgm:pt>
    <dgm:pt modelId="{98F1F0B3-91ED-4A09-B626-CD5B7F44A450}" type="parTrans" cxnId="{B2FB0D9C-5DC3-4C7E-B770-EB0C5267EE83}">
      <dgm:prSet/>
      <dgm:spPr/>
      <dgm:t>
        <a:bodyPr/>
        <a:lstStyle/>
        <a:p>
          <a:endParaRPr lang="nl-NL"/>
        </a:p>
      </dgm:t>
    </dgm:pt>
    <dgm:pt modelId="{84DB6292-66F9-4AF0-B0F2-05B9EB735CD0}" type="sibTrans" cxnId="{B2FB0D9C-5DC3-4C7E-B770-EB0C5267EE83}">
      <dgm:prSet/>
      <dgm:spPr>
        <a:noFill/>
      </dgm:spPr>
      <dgm:t>
        <a:bodyPr/>
        <a:lstStyle/>
        <a:p>
          <a:endParaRPr lang="nl-NL"/>
        </a:p>
      </dgm:t>
    </dgm:pt>
    <dgm:pt modelId="{EF9167FA-D606-4679-B003-34BD77DC8108}">
      <dgm:prSet phldrT="[Tekst]" custT="1"/>
      <dgm:spPr/>
      <dgm:t>
        <a:bodyPr/>
        <a:lstStyle/>
        <a:p>
          <a:r>
            <a:rPr lang="nl-NL" sz="1400" dirty="0" smtClean="0"/>
            <a:t>Budget per aanbieder;</a:t>
          </a:r>
          <a:endParaRPr lang="nl-NL" sz="1400" dirty="0"/>
        </a:p>
      </dgm:t>
    </dgm:pt>
    <dgm:pt modelId="{F99D13DD-EC2F-4F1A-8BF3-6BA06DB50127}" type="parTrans" cxnId="{83A3206D-B7AA-47D6-AEF1-D3051EE86187}">
      <dgm:prSet/>
      <dgm:spPr/>
      <dgm:t>
        <a:bodyPr/>
        <a:lstStyle/>
        <a:p>
          <a:endParaRPr lang="nl-NL"/>
        </a:p>
      </dgm:t>
    </dgm:pt>
    <dgm:pt modelId="{6A6D1E93-BC30-4310-9614-DD5FC351BA71}" type="sibTrans" cxnId="{83A3206D-B7AA-47D6-AEF1-D3051EE86187}">
      <dgm:prSet/>
      <dgm:spPr/>
      <dgm:t>
        <a:bodyPr/>
        <a:lstStyle/>
        <a:p>
          <a:endParaRPr lang="nl-NL"/>
        </a:p>
      </dgm:t>
    </dgm:pt>
    <dgm:pt modelId="{0609AD29-B64C-4634-A241-597932CF6225}">
      <dgm:prSet phldrT="[Tekst]"/>
      <dgm:spPr>
        <a:solidFill>
          <a:srgbClr val="009EE0"/>
        </a:solidFill>
      </dgm:spPr>
      <dgm:t>
        <a:bodyPr/>
        <a:lstStyle/>
        <a:p>
          <a:r>
            <a:rPr lang="nl-NL" dirty="0" smtClean="0"/>
            <a:t>Inspannings-bekostiging</a:t>
          </a:r>
          <a:endParaRPr lang="nl-NL" dirty="0"/>
        </a:p>
      </dgm:t>
    </dgm:pt>
    <dgm:pt modelId="{11BD1707-0393-40EB-8EA6-B6F6F66E607E}" type="parTrans" cxnId="{6B2C1A31-F510-40A9-9DE1-893862F1D92B}">
      <dgm:prSet/>
      <dgm:spPr/>
      <dgm:t>
        <a:bodyPr/>
        <a:lstStyle/>
        <a:p>
          <a:endParaRPr lang="nl-NL"/>
        </a:p>
      </dgm:t>
    </dgm:pt>
    <dgm:pt modelId="{80D85303-4E2C-4053-94F8-DDD0FCDAED8A}" type="sibTrans" cxnId="{6B2C1A31-F510-40A9-9DE1-893862F1D92B}">
      <dgm:prSet/>
      <dgm:spPr>
        <a:noFill/>
      </dgm:spPr>
      <dgm:t>
        <a:bodyPr/>
        <a:lstStyle/>
        <a:p>
          <a:endParaRPr lang="nl-NL"/>
        </a:p>
      </dgm:t>
    </dgm:pt>
    <dgm:pt modelId="{F0FBB31D-9AFB-449E-A2FE-930AE3E8915D}">
      <dgm:prSet phldrT="[Tekst]" custT="1"/>
      <dgm:spPr/>
      <dgm:t>
        <a:bodyPr/>
        <a:lstStyle/>
        <a:p>
          <a:r>
            <a:rPr lang="nl-NL" sz="1400" dirty="0" smtClean="0"/>
            <a:t>Alle geleverde inspanning wordt betaald;</a:t>
          </a:r>
          <a:endParaRPr lang="nl-NL" sz="1400" dirty="0"/>
        </a:p>
      </dgm:t>
    </dgm:pt>
    <dgm:pt modelId="{577FADAB-027A-4218-9319-12731520881A}" type="parTrans" cxnId="{2676D088-9FC1-43BB-AB60-B3AE6F84AD96}">
      <dgm:prSet/>
      <dgm:spPr/>
      <dgm:t>
        <a:bodyPr/>
        <a:lstStyle/>
        <a:p>
          <a:endParaRPr lang="nl-NL"/>
        </a:p>
      </dgm:t>
    </dgm:pt>
    <dgm:pt modelId="{628A0B67-D082-4ADA-B909-70269E993ACD}" type="sibTrans" cxnId="{2676D088-9FC1-43BB-AB60-B3AE6F84AD96}">
      <dgm:prSet/>
      <dgm:spPr/>
      <dgm:t>
        <a:bodyPr/>
        <a:lstStyle/>
        <a:p>
          <a:endParaRPr lang="nl-NL"/>
        </a:p>
      </dgm:t>
    </dgm:pt>
    <dgm:pt modelId="{3D6F6ECE-69E7-4DBC-87AC-1AC892789685}">
      <dgm:prSet phldrT="[Tekst]"/>
      <dgm:spPr>
        <a:solidFill>
          <a:srgbClr val="009EE0"/>
        </a:solidFill>
      </dgm:spPr>
      <dgm:t>
        <a:bodyPr/>
        <a:lstStyle/>
        <a:p>
          <a:r>
            <a:rPr lang="nl-NL" dirty="0" smtClean="0"/>
            <a:t>Outputgerichte bekostiging</a:t>
          </a:r>
          <a:endParaRPr lang="nl-NL" dirty="0"/>
        </a:p>
      </dgm:t>
    </dgm:pt>
    <dgm:pt modelId="{C4FFF1B8-E327-4420-B106-C47A11BC7D31}" type="parTrans" cxnId="{AEF14BCD-D4AB-4AF0-9CA2-31A9D13BDF39}">
      <dgm:prSet/>
      <dgm:spPr/>
      <dgm:t>
        <a:bodyPr/>
        <a:lstStyle/>
        <a:p>
          <a:endParaRPr lang="nl-NL"/>
        </a:p>
      </dgm:t>
    </dgm:pt>
    <dgm:pt modelId="{4FF1AD5A-D238-41C4-B6A9-1FEDC00E9ED6}" type="sibTrans" cxnId="{AEF14BCD-D4AB-4AF0-9CA2-31A9D13BDF39}">
      <dgm:prSet/>
      <dgm:spPr/>
      <dgm:t>
        <a:bodyPr/>
        <a:lstStyle/>
        <a:p>
          <a:endParaRPr lang="nl-NL"/>
        </a:p>
      </dgm:t>
    </dgm:pt>
    <dgm:pt modelId="{C73F774C-A66B-47EF-AFD6-0D4AA849919E}">
      <dgm:prSet phldrT="[Tekst]" custT="1"/>
      <dgm:spPr/>
      <dgm:t>
        <a:bodyPr/>
        <a:lstStyle/>
        <a:p>
          <a:r>
            <a:rPr lang="nl-NL" sz="1400" dirty="0" smtClean="0"/>
            <a:t>Betaling voor (integraal) arrangement per cliënt;</a:t>
          </a:r>
          <a:endParaRPr lang="nl-NL" sz="1400" dirty="0"/>
        </a:p>
      </dgm:t>
    </dgm:pt>
    <dgm:pt modelId="{0E8BF032-2387-49A3-B0BC-BC39C9DFEA48}" type="parTrans" cxnId="{03AF0A8E-6CB8-43DF-A821-74C18127DB93}">
      <dgm:prSet/>
      <dgm:spPr/>
      <dgm:t>
        <a:bodyPr/>
        <a:lstStyle/>
        <a:p>
          <a:endParaRPr lang="nl-NL"/>
        </a:p>
      </dgm:t>
    </dgm:pt>
    <dgm:pt modelId="{5D0EC84D-D7DA-405E-A219-146E4D438D2E}" type="sibTrans" cxnId="{03AF0A8E-6CB8-43DF-A821-74C18127DB93}">
      <dgm:prSet/>
      <dgm:spPr/>
      <dgm:t>
        <a:bodyPr/>
        <a:lstStyle/>
        <a:p>
          <a:endParaRPr lang="nl-NL"/>
        </a:p>
      </dgm:t>
    </dgm:pt>
    <dgm:pt modelId="{CD27AFD5-EC09-4E61-9AF3-ADDCE1B60B0C}">
      <dgm:prSet phldrT="[Tekst]" custT="1"/>
      <dgm:spPr/>
      <dgm:t>
        <a:bodyPr/>
        <a:lstStyle/>
        <a:p>
          <a:r>
            <a:rPr lang="nl-NL" sz="1400" dirty="0" smtClean="0"/>
            <a:t>Taak of opdracht staat centraal; </a:t>
          </a:r>
          <a:endParaRPr lang="nl-NL" sz="1400" dirty="0"/>
        </a:p>
      </dgm:t>
    </dgm:pt>
    <dgm:pt modelId="{FA648E52-87DD-49B9-A157-6995771F317F}" type="parTrans" cxnId="{E1BFFB84-C223-4EF0-904C-EA093219CAF7}">
      <dgm:prSet/>
      <dgm:spPr/>
      <dgm:t>
        <a:bodyPr/>
        <a:lstStyle/>
        <a:p>
          <a:endParaRPr lang="nl-NL"/>
        </a:p>
      </dgm:t>
    </dgm:pt>
    <dgm:pt modelId="{48E839B0-572A-42EF-8DB7-AFF6E9F88204}" type="sibTrans" cxnId="{E1BFFB84-C223-4EF0-904C-EA093219CAF7}">
      <dgm:prSet/>
      <dgm:spPr/>
      <dgm:t>
        <a:bodyPr/>
        <a:lstStyle/>
        <a:p>
          <a:endParaRPr lang="nl-NL"/>
        </a:p>
      </dgm:t>
    </dgm:pt>
    <dgm:pt modelId="{6C1F990A-A431-4A95-AF32-8D0067AD378A}">
      <dgm:prSet phldrT="[Tekst]" custT="1"/>
      <dgm:spPr/>
      <dgm:t>
        <a:bodyPr/>
        <a:lstStyle/>
        <a:p>
          <a:r>
            <a:rPr lang="nl-NL" sz="1400" dirty="0" smtClean="0"/>
            <a:t>Eventueel met plafond per aanbieder.</a:t>
          </a:r>
          <a:endParaRPr lang="nl-NL" sz="1400" dirty="0"/>
        </a:p>
      </dgm:t>
    </dgm:pt>
    <dgm:pt modelId="{2EC315DC-2CA2-4295-B106-5B2388325D60}" type="parTrans" cxnId="{FBB15F6D-7983-4554-BA7E-10A9E80B291D}">
      <dgm:prSet/>
      <dgm:spPr/>
      <dgm:t>
        <a:bodyPr/>
        <a:lstStyle/>
        <a:p>
          <a:endParaRPr lang="nl-NL"/>
        </a:p>
      </dgm:t>
    </dgm:pt>
    <dgm:pt modelId="{B6F31C3F-8191-4A0F-AC00-DAD1470154C6}" type="sibTrans" cxnId="{FBB15F6D-7983-4554-BA7E-10A9E80B291D}">
      <dgm:prSet/>
      <dgm:spPr/>
      <dgm:t>
        <a:bodyPr/>
        <a:lstStyle/>
        <a:p>
          <a:endParaRPr lang="nl-NL"/>
        </a:p>
      </dgm:t>
    </dgm:pt>
    <dgm:pt modelId="{837D485D-6255-4B52-8A9C-12ABF108635F}">
      <dgm:prSet phldrT="[Tekst]" custT="1"/>
      <dgm:spPr/>
      <dgm:t>
        <a:bodyPr/>
        <a:lstStyle/>
        <a:p>
          <a:r>
            <a:rPr lang="nl-NL" sz="1400" dirty="0" smtClean="0"/>
            <a:t>Gesprek over resultaat.</a:t>
          </a:r>
          <a:endParaRPr lang="nl-NL" sz="1400" dirty="0"/>
        </a:p>
      </dgm:t>
    </dgm:pt>
    <dgm:pt modelId="{D3211CDF-59F2-41E3-BF10-7CC6651A78C1}" type="sibTrans" cxnId="{32B9BAC6-2EE6-449F-8D7C-0AA4AF30A7B9}">
      <dgm:prSet/>
      <dgm:spPr/>
      <dgm:t>
        <a:bodyPr/>
        <a:lstStyle/>
        <a:p>
          <a:endParaRPr lang="nl-NL"/>
        </a:p>
      </dgm:t>
    </dgm:pt>
    <dgm:pt modelId="{C85587E9-236B-4837-958F-931063E5069F}" type="parTrans" cxnId="{32B9BAC6-2EE6-449F-8D7C-0AA4AF30A7B9}">
      <dgm:prSet/>
      <dgm:spPr/>
      <dgm:t>
        <a:bodyPr/>
        <a:lstStyle/>
        <a:p>
          <a:endParaRPr lang="nl-NL"/>
        </a:p>
      </dgm:t>
    </dgm:pt>
    <dgm:pt modelId="{BCFAEE7E-1645-4654-8DD1-9DA14EB36868}">
      <dgm:prSet phldrT="[Tekst]" custT="1"/>
      <dgm:spPr/>
      <dgm:t>
        <a:bodyPr/>
        <a:lstStyle/>
        <a:p>
          <a:r>
            <a:rPr lang="nl-NL" sz="1400" dirty="0" smtClean="0"/>
            <a:t>Gesprek over resultaat.</a:t>
          </a:r>
          <a:endParaRPr lang="nl-NL" sz="1400" dirty="0"/>
        </a:p>
      </dgm:t>
    </dgm:pt>
    <dgm:pt modelId="{438777BB-3EBB-40BF-98DF-81D56730581B}" type="parTrans" cxnId="{2E7B1E73-028C-4C84-B1A0-7020A2FB949F}">
      <dgm:prSet/>
      <dgm:spPr/>
      <dgm:t>
        <a:bodyPr/>
        <a:lstStyle/>
        <a:p>
          <a:endParaRPr lang="nl-NL"/>
        </a:p>
      </dgm:t>
    </dgm:pt>
    <dgm:pt modelId="{5E4E993B-85ED-4E5F-885D-859D04185AB5}" type="sibTrans" cxnId="{2E7B1E73-028C-4C84-B1A0-7020A2FB949F}">
      <dgm:prSet/>
      <dgm:spPr/>
      <dgm:t>
        <a:bodyPr/>
        <a:lstStyle/>
        <a:p>
          <a:endParaRPr lang="nl-NL"/>
        </a:p>
      </dgm:t>
    </dgm:pt>
    <dgm:pt modelId="{E12D7CA6-3015-46E2-ADDF-AE4B1D1AC11F}" type="pres">
      <dgm:prSet presAssocID="{93E4FE07-AB2C-4983-B7B3-5A3EAD01C3A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183FF365-A209-44AD-9924-A393184E88EE}" type="pres">
      <dgm:prSet presAssocID="{3A27D779-C817-412D-B363-195A74B6B15D}" presName="composite" presStyleCnt="0"/>
      <dgm:spPr/>
    </dgm:pt>
    <dgm:pt modelId="{3D64F156-0FA2-446B-8924-2B982FAEDF28}" type="pres">
      <dgm:prSet presAssocID="{3A27D779-C817-412D-B363-195A74B6B15D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522BEBB-77AA-4CD4-8ED5-EFA69089C57F}" type="pres">
      <dgm:prSet presAssocID="{3A27D779-C817-412D-B363-195A74B6B15D}" presName="parSh" presStyleLbl="node1" presStyleIdx="0" presStyleCnt="3"/>
      <dgm:spPr/>
      <dgm:t>
        <a:bodyPr/>
        <a:lstStyle/>
        <a:p>
          <a:endParaRPr lang="nl-NL"/>
        </a:p>
      </dgm:t>
    </dgm:pt>
    <dgm:pt modelId="{59E1AEB6-0D9D-4274-AA25-6CA780A7E99E}" type="pres">
      <dgm:prSet presAssocID="{3A27D779-C817-412D-B363-195A74B6B15D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AB5B0AB-CFB4-4911-AF6D-04BBAC4A497B}" type="pres">
      <dgm:prSet presAssocID="{84DB6292-66F9-4AF0-B0F2-05B9EB735CD0}" presName="sibTrans" presStyleLbl="sibTrans2D1" presStyleIdx="0" presStyleCnt="2" custLinFactNeighborY="-1499"/>
      <dgm:spPr/>
      <dgm:t>
        <a:bodyPr/>
        <a:lstStyle/>
        <a:p>
          <a:endParaRPr lang="nl-NL"/>
        </a:p>
      </dgm:t>
    </dgm:pt>
    <dgm:pt modelId="{65302F36-8EC0-41FF-9B08-7EE5794D24C3}" type="pres">
      <dgm:prSet presAssocID="{84DB6292-66F9-4AF0-B0F2-05B9EB735CD0}" presName="connTx" presStyleLbl="sibTrans2D1" presStyleIdx="0" presStyleCnt="2"/>
      <dgm:spPr/>
      <dgm:t>
        <a:bodyPr/>
        <a:lstStyle/>
        <a:p>
          <a:endParaRPr lang="nl-NL"/>
        </a:p>
      </dgm:t>
    </dgm:pt>
    <dgm:pt modelId="{3409E72A-BC25-4561-A5C9-D5B49109A1A1}" type="pres">
      <dgm:prSet presAssocID="{0609AD29-B64C-4634-A241-597932CF6225}" presName="composite" presStyleCnt="0"/>
      <dgm:spPr/>
    </dgm:pt>
    <dgm:pt modelId="{F648AE17-F1B2-464D-95D6-5A65C2D109E0}" type="pres">
      <dgm:prSet presAssocID="{0609AD29-B64C-4634-A241-597932CF6225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38DFB11-5060-4947-91F6-AD2E4E6C0D1B}" type="pres">
      <dgm:prSet presAssocID="{0609AD29-B64C-4634-A241-597932CF6225}" presName="parSh" presStyleLbl="node1" presStyleIdx="1" presStyleCnt="3"/>
      <dgm:spPr/>
      <dgm:t>
        <a:bodyPr/>
        <a:lstStyle/>
        <a:p>
          <a:endParaRPr lang="nl-NL"/>
        </a:p>
      </dgm:t>
    </dgm:pt>
    <dgm:pt modelId="{5E66F878-50C6-44D2-90A2-05B1154C3C0C}" type="pres">
      <dgm:prSet presAssocID="{0609AD29-B64C-4634-A241-597932CF6225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80C734D-EA7B-472D-B432-A041F86CB8DD}" type="pres">
      <dgm:prSet presAssocID="{80D85303-4E2C-4053-94F8-DDD0FCDAED8A}" presName="sibTrans" presStyleLbl="sibTrans2D1" presStyleIdx="1" presStyleCnt="2"/>
      <dgm:spPr/>
      <dgm:t>
        <a:bodyPr/>
        <a:lstStyle/>
        <a:p>
          <a:endParaRPr lang="nl-NL"/>
        </a:p>
      </dgm:t>
    </dgm:pt>
    <dgm:pt modelId="{4E53E869-3C23-41E0-B6C7-70303B24BE79}" type="pres">
      <dgm:prSet presAssocID="{80D85303-4E2C-4053-94F8-DDD0FCDAED8A}" presName="connTx" presStyleLbl="sibTrans2D1" presStyleIdx="1" presStyleCnt="2"/>
      <dgm:spPr/>
      <dgm:t>
        <a:bodyPr/>
        <a:lstStyle/>
        <a:p>
          <a:endParaRPr lang="nl-NL"/>
        </a:p>
      </dgm:t>
    </dgm:pt>
    <dgm:pt modelId="{D7D049AD-96C4-4FAF-8E01-BCCF154DA7EF}" type="pres">
      <dgm:prSet presAssocID="{3D6F6ECE-69E7-4DBC-87AC-1AC892789685}" presName="composite" presStyleCnt="0"/>
      <dgm:spPr/>
    </dgm:pt>
    <dgm:pt modelId="{75C088FC-7367-4478-B7D2-E0B003FBB63D}" type="pres">
      <dgm:prSet presAssocID="{3D6F6ECE-69E7-4DBC-87AC-1AC892789685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ADD3C45-073B-487B-9F8B-8B237CAAA6AC}" type="pres">
      <dgm:prSet presAssocID="{3D6F6ECE-69E7-4DBC-87AC-1AC892789685}" presName="parSh" presStyleLbl="node1" presStyleIdx="2" presStyleCnt="3"/>
      <dgm:spPr/>
      <dgm:t>
        <a:bodyPr/>
        <a:lstStyle/>
        <a:p>
          <a:endParaRPr lang="nl-NL"/>
        </a:p>
      </dgm:t>
    </dgm:pt>
    <dgm:pt modelId="{02A2E0A4-9801-4A97-87F7-A7B3C54CDA2B}" type="pres">
      <dgm:prSet presAssocID="{3D6F6ECE-69E7-4DBC-87AC-1AC892789685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2C926887-50EC-4D3F-BFB5-40167F5B53E1}" type="presOf" srcId="{EF9167FA-D606-4679-B003-34BD77DC8108}" destId="{59E1AEB6-0D9D-4274-AA25-6CA780A7E99E}" srcOrd="0" destOrd="0" presId="urn:microsoft.com/office/officeart/2005/8/layout/process3"/>
    <dgm:cxn modelId="{B049CD01-BCF7-4109-B622-FE75EB6BBA62}" type="presOf" srcId="{3A27D779-C817-412D-B363-195A74B6B15D}" destId="{8522BEBB-77AA-4CD4-8ED5-EFA69089C57F}" srcOrd="1" destOrd="0" presId="urn:microsoft.com/office/officeart/2005/8/layout/process3"/>
    <dgm:cxn modelId="{C2769C06-CF1D-497A-8D03-6633BC91830E}" type="presOf" srcId="{80D85303-4E2C-4053-94F8-DDD0FCDAED8A}" destId="{880C734D-EA7B-472D-B432-A041F86CB8DD}" srcOrd="0" destOrd="0" presId="urn:microsoft.com/office/officeart/2005/8/layout/process3"/>
    <dgm:cxn modelId="{96D502EA-2388-4651-B2C8-9C6A0B8C9FD8}" type="presOf" srcId="{3A27D779-C817-412D-B363-195A74B6B15D}" destId="{3D64F156-0FA2-446B-8924-2B982FAEDF28}" srcOrd="0" destOrd="0" presId="urn:microsoft.com/office/officeart/2005/8/layout/process3"/>
    <dgm:cxn modelId="{9A67CB44-9B74-4F89-B7CB-C38C79FCA9ED}" type="presOf" srcId="{80D85303-4E2C-4053-94F8-DDD0FCDAED8A}" destId="{4E53E869-3C23-41E0-B6C7-70303B24BE79}" srcOrd="1" destOrd="0" presId="urn:microsoft.com/office/officeart/2005/8/layout/process3"/>
    <dgm:cxn modelId="{B2FB0D9C-5DC3-4C7E-B770-EB0C5267EE83}" srcId="{93E4FE07-AB2C-4983-B7B3-5A3EAD01C3A4}" destId="{3A27D779-C817-412D-B363-195A74B6B15D}" srcOrd="0" destOrd="0" parTransId="{98F1F0B3-91ED-4A09-B626-CD5B7F44A450}" sibTransId="{84DB6292-66F9-4AF0-B0F2-05B9EB735CD0}"/>
    <dgm:cxn modelId="{38005E65-6886-4956-A56A-C3F5C8CFCEFE}" type="presOf" srcId="{0609AD29-B64C-4634-A241-597932CF6225}" destId="{F648AE17-F1B2-464D-95D6-5A65C2D109E0}" srcOrd="0" destOrd="0" presId="urn:microsoft.com/office/officeart/2005/8/layout/process3"/>
    <dgm:cxn modelId="{32B9BAC6-2EE6-449F-8D7C-0AA4AF30A7B9}" srcId="{3A27D779-C817-412D-B363-195A74B6B15D}" destId="{837D485D-6255-4B52-8A9C-12ABF108635F}" srcOrd="2" destOrd="0" parTransId="{C85587E9-236B-4837-958F-931063E5069F}" sibTransId="{D3211CDF-59F2-41E3-BF10-7CC6651A78C1}"/>
    <dgm:cxn modelId="{6C734B2B-E81E-451D-A00D-72358A8F4C0D}" type="presOf" srcId="{84DB6292-66F9-4AF0-B0F2-05B9EB735CD0}" destId="{CAB5B0AB-CFB4-4911-AF6D-04BBAC4A497B}" srcOrd="0" destOrd="0" presId="urn:microsoft.com/office/officeart/2005/8/layout/process3"/>
    <dgm:cxn modelId="{56F511AF-D726-41E2-8E2F-5A798C03FDD4}" type="presOf" srcId="{3D6F6ECE-69E7-4DBC-87AC-1AC892789685}" destId="{EADD3C45-073B-487B-9F8B-8B237CAAA6AC}" srcOrd="1" destOrd="0" presId="urn:microsoft.com/office/officeart/2005/8/layout/process3"/>
    <dgm:cxn modelId="{6F5AADDF-B056-4A88-BB93-7AE4A147F6E5}" type="presOf" srcId="{BCFAEE7E-1645-4654-8DD1-9DA14EB36868}" destId="{02A2E0A4-9801-4A97-87F7-A7B3C54CDA2B}" srcOrd="0" destOrd="1" presId="urn:microsoft.com/office/officeart/2005/8/layout/process3"/>
    <dgm:cxn modelId="{241E72C2-5C5E-49AA-BD2E-30BADA4EC7D5}" type="presOf" srcId="{C73F774C-A66B-47EF-AFD6-0D4AA849919E}" destId="{02A2E0A4-9801-4A97-87F7-A7B3C54CDA2B}" srcOrd="0" destOrd="0" presId="urn:microsoft.com/office/officeart/2005/8/layout/process3"/>
    <dgm:cxn modelId="{2E7B1E73-028C-4C84-B1A0-7020A2FB949F}" srcId="{3D6F6ECE-69E7-4DBC-87AC-1AC892789685}" destId="{BCFAEE7E-1645-4654-8DD1-9DA14EB36868}" srcOrd="1" destOrd="0" parTransId="{438777BB-3EBB-40BF-98DF-81D56730581B}" sibTransId="{5E4E993B-85ED-4E5F-885D-859D04185AB5}"/>
    <dgm:cxn modelId="{A7C4F189-0B2B-448B-8FE2-444F9012A282}" type="presOf" srcId="{CD27AFD5-EC09-4E61-9AF3-ADDCE1B60B0C}" destId="{59E1AEB6-0D9D-4274-AA25-6CA780A7E99E}" srcOrd="0" destOrd="1" presId="urn:microsoft.com/office/officeart/2005/8/layout/process3"/>
    <dgm:cxn modelId="{FBB15F6D-7983-4554-BA7E-10A9E80B291D}" srcId="{0609AD29-B64C-4634-A241-597932CF6225}" destId="{6C1F990A-A431-4A95-AF32-8D0067AD378A}" srcOrd="1" destOrd="0" parTransId="{2EC315DC-2CA2-4295-B106-5B2388325D60}" sibTransId="{B6F31C3F-8191-4A0F-AC00-DAD1470154C6}"/>
    <dgm:cxn modelId="{AEF14BCD-D4AB-4AF0-9CA2-31A9D13BDF39}" srcId="{93E4FE07-AB2C-4983-B7B3-5A3EAD01C3A4}" destId="{3D6F6ECE-69E7-4DBC-87AC-1AC892789685}" srcOrd="2" destOrd="0" parTransId="{C4FFF1B8-E327-4420-B106-C47A11BC7D31}" sibTransId="{4FF1AD5A-D238-41C4-B6A9-1FEDC00E9ED6}"/>
    <dgm:cxn modelId="{897CB3DD-B35E-4E0C-B662-C3F1F52FB29D}" type="presOf" srcId="{3D6F6ECE-69E7-4DBC-87AC-1AC892789685}" destId="{75C088FC-7367-4478-B7D2-E0B003FBB63D}" srcOrd="0" destOrd="0" presId="urn:microsoft.com/office/officeart/2005/8/layout/process3"/>
    <dgm:cxn modelId="{7813A84F-FA99-423D-BF77-3559C282F648}" type="presOf" srcId="{0609AD29-B64C-4634-A241-597932CF6225}" destId="{B38DFB11-5060-4947-91F6-AD2E4E6C0D1B}" srcOrd="1" destOrd="0" presId="urn:microsoft.com/office/officeart/2005/8/layout/process3"/>
    <dgm:cxn modelId="{6B2C1A31-F510-40A9-9DE1-893862F1D92B}" srcId="{93E4FE07-AB2C-4983-B7B3-5A3EAD01C3A4}" destId="{0609AD29-B64C-4634-A241-597932CF6225}" srcOrd="1" destOrd="0" parTransId="{11BD1707-0393-40EB-8EA6-B6F6F66E607E}" sibTransId="{80D85303-4E2C-4053-94F8-DDD0FCDAED8A}"/>
    <dgm:cxn modelId="{97686082-006B-40B3-AF04-1A2EE0AB63AF}" type="presOf" srcId="{F0FBB31D-9AFB-449E-A2FE-930AE3E8915D}" destId="{5E66F878-50C6-44D2-90A2-05B1154C3C0C}" srcOrd="0" destOrd="0" presId="urn:microsoft.com/office/officeart/2005/8/layout/process3"/>
    <dgm:cxn modelId="{E1BFFB84-C223-4EF0-904C-EA093219CAF7}" srcId="{3A27D779-C817-412D-B363-195A74B6B15D}" destId="{CD27AFD5-EC09-4E61-9AF3-ADDCE1B60B0C}" srcOrd="1" destOrd="0" parTransId="{FA648E52-87DD-49B9-A157-6995771F317F}" sibTransId="{48E839B0-572A-42EF-8DB7-AFF6E9F88204}"/>
    <dgm:cxn modelId="{83A3206D-B7AA-47D6-AEF1-D3051EE86187}" srcId="{3A27D779-C817-412D-B363-195A74B6B15D}" destId="{EF9167FA-D606-4679-B003-34BD77DC8108}" srcOrd="0" destOrd="0" parTransId="{F99D13DD-EC2F-4F1A-8BF3-6BA06DB50127}" sibTransId="{6A6D1E93-BC30-4310-9614-DD5FC351BA71}"/>
    <dgm:cxn modelId="{2878F198-5737-4F60-90BA-587DB5EE7619}" type="presOf" srcId="{84DB6292-66F9-4AF0-B0F2-05B9EB735CD0}" destId="{65302F36-8EC0-41FF-9B08-7EE5794D24C3}" srcOrd="1" destOrd="0" presId="urn:microsoft.com/office/officeart/2005/8/layout/process3"/>
    <dgm:cxn modelId="{D21A6591-1478-4D65-87C3-7D7EA4985848}" type="presOf" srcId="{837D485D-6255-4B52-8A9C-12ABF108635F}" destId="{59E1AEB6-0D9D-4274-AA25-6CA780A7E99E}" srcOrd="0" destOrd="2" presId="urn:microsoft.com/office/officeart/2005/8/layout/process3"/>
    <dgm:cxn modelId="{2E6E8815-9C2A-43FA-A7F8-11E865C16306}" type="presOf" srcId="{6C1F990A-A431-4A95-AF32-8D0067AD378A}" destId="{5E66F878-50C6-44D2-90A2-05B1154C3C0C}" srcOrd="0" destOrd="1" presId="urn:microsoft.com/office/officeart/2005/8/layout/process3"/>
    <dgm:cxn modelId="{03AF0A8E-6CB8-43DF-A821-74C18127DB93}" srcId="{3D6F6ECE-69E7-4DBC-87AC-1AC892789685}" destId="{C73F774C-A66B-47EF-AFD6-0D4AA849919E}" srcOrd="0" destOrd="0" parTransId="{0E8BF032-2387-49A3-B0BC-BC39C9DFEA48}" sibTransId="{5D0EC84D-D7DA-405E-A219-146E4D438D2E}"/>
    <dgm:cxn modelId="{2676D088-9FC1-43BB-AB60-B3AE6F84AD96}" srcId="{0609AD29-B64C-4634-A241-597932CF6225}" destId="{F0FBB31D-9AFB-449E-A2FE-930AE3E8915D}" srcOrd="0" destOrd="0" parTransId="{577FADAB-027A-4218-9319-12731520881A}" sibTransId="{628A0B67-D082-4ADA-B909-70269E993ACD}"/>
    <dgm:cxn modelId="{2C20CAE9-B947-4D2B-A11F-0C37D5CDF8B3}" type="presOf" srcId="{93E4FE07-AB2C-4983-B7B3-5A3EAD01C3A4}" destId="{E12D7CA6-3015-46E2-ADDF-AE4B1D1AC11F}" srcOrd="0" destOrd="0" presId="urn:microsoft.com/office/officeart/2005/8/layout/process3"/>
    <dgm:cxn modelId="{1E2DF1AF-0A21-48C3-8EDB-235CB688E266}" type="presParOf" srcId="{E12D7CA6-3015-46E2-ADDF-AE4B1D1AC11F}" destId="{183FF365-A209-44AD-9924-A393184E88EE}" srcOrd="0" destOrd="0" presId="urn:microsoft.com/office/officeart/2005/8/layout/process3"/>
    <dgm:cxn modelId="{064E18BA-D29D-4A4E-B4BA-863E49ED455D}" type="presParOf" srcId="{183FF365-A209-44AD-9924-A393184E88EE}" destId="{3D64F156-0FA2-446B-8924-2B982FAEDF28}" srcOrd="0" destOrd="0" presId="urn:microsoft.com/office/officeart/2005/8/layout/process3"/>
    <dgm:cxn modelId="{D2F9AC97-10D3-41F3-A8C9-88BEA01E5CFB}" type="presParOf" srcId="{183FF365-A209-44AD-9924-A393184E88EE}" destId="{8522BEBB-77AA-4CD4-8ED5-EFA69089C57F}" srcOrd="1" destOrd="0" presId="urn:microsoft.com/office/officeart/2005/8/layout/process3"/>
    <dgm:cxn modelId="{706D0C4E-88D4-4474-AA95-36EF33AE3149}" type="presParOf" srcId="{183FF365-A209-44AD-9924-A393184E88EE}" destId="{59E1AEB6-0D9D-4274-AA25-6CA780A7E99E}" srcOrd="2" destOrd="0" presId="urn:microsoft.com/office/officeart/2005/8/layout/process3"/>
    <dgm:cxn modelId="{D14BEBEB-62ED-434B-9031-EBB3C9D64D9E}" type="presParOf" srcId="{E12D7CA6-3015-46E2-ADDF-AE4B1D1AC11F}" destId="{CAB5B0AB-CFB4-4911-AF6D-04BBAC4A497B}" srcOrd="1" destOrd="0" presId="urn:microsoft.com/office/officeart/2005/8/layout/process3"/>
    <dgm:cxn modelId="{84E33EFF-835E-4CD5-AD7B-9F3208670A0D}" type="presParOf" srcId="{CAB5B0AB-CFB4-4911-AF6D-04BBAC4A497B}" destId="{65302F36-8EC0-41FF-9B08-7EE5794D24C3}" srcOrd="0" destOrd="0" presId="urn:microsoft.com/office/officeart/2005/8/layout/process3"/>
    <dgm:cxn modelId="{356C53A8-2305-4644-AD40-B660F0359ADC}" type="presParOf" srcId="{E12D7CA6-3015-46E2-ADDF-AE4B1D1AC11F}" destId="{3409E72A-BC25-4561-A5C9-D5B49109A1A1}" srcOrd="2" destOrd="0" presId="urn:microsoft.com/office/officeart/2005/8/layout/process3"/>
    <dgm:cxn modelId="{4194E95A-A4E6-4362-A631-20B1A00124E8}" type="presParOf" srcId="{3409E72A-BC25-4561-A5C9-D5B49109A1A1}" destId="{F648AE17-F1B2-464D-95D6-5A65C2D109E0}" srcOrd="0" destOrd="0" presId="urn:microsoft.com/office/officeart/2005/8/layout/process3"/>
    <dgm:cxn modelId="{87252EE7-D6C5-4394-A588-2AF82C059F07}" type="presParOf" srcId="{3409E72A-BC25-4561-A5C9-D5B49109A1A1}" destId="{B38DFB11-5060-4947-91F6-AD2E4E6C0D1B}" srcOrd="1" destOrd="0" presId="urn:microsoft.com/office/officeart/2005/8/layout/process3"/>
    <dgm:cxn modelId="{B3E11C5C-5DC6-41E3-84CB-431F1FAB622B}" type="presParOf" srcId="{3409E72A-BC25-4561-A5C9-D5B49109A1A1}" destId="{5E66F878-50C6-44D2-90A2-05B1154C3C0C}" srcOrd="2" destOrd="0" presId="urn:microsoft.com/office/officeart/2005/8/layout/process3"/>
    <dgm:cxn modelId="{D5FCEDE4-FCC1-4F2E-B9DD-0D80E32605FD}" type="presParOf" srcId="{E12D7CA6-3015-46E2-ADDF-AE4B1D1AC11F}" destId="{880C734D-EA7B-472D-B432-A041F86CB8DD}" srcOrd="3" destOrd="0" presId="urn:microsoft.com/office/officeart/2005/8/layout/process3"/>
    <dgm:cxn modelId="{C64EA4F8-3363-4587-9FF7-BDC3D30FD1DB}" type="presParOf" srcId="{880C734D-EA7B-472D-B432-A041F86CB8DD}" destId="{4E53E869-3C23-41E0-B6C7-70303B24BE79}" srcOrd="0" destOrd="0" presId="urn:microsoft.com/office/officeart/2005/8/layout/process3"/>
    <dgm:cxn modelId="{62F889CB-6174-48FA-8953-49A8EF5C9B4C}" type="presParOf" srcId="{E12D7CA6-3015-46E2-ADDF-AE4B1D1AC11F}" destId="{D7D049AD-96C4-4FAF-8E01-BCCF154DA7EF}" srcOrd="4" destOrd="0" presId="urn:microsoft.com/office/officeart/2005/8/layout/process3"/>
    <dgm:cxn modelId="{C4B15153-07BB-45D5-81C3-0FBCABE45910}" type="presParOf" srcId="{D7D049AD-96C4-4FAF-8E01-BCCF154DA7EF}" destId="{75C088FC-7367-4478-B7D2-E0B003FBB63D}" srcOrd="0" destOrd="0" presId="urn:microsoft.com/office/officeart/2005/8/layout/process3"/>
    <dgm:cxn modelId="{3A720C8C-7844-472D-8CF4-C349E8A5F602}" type="presParOf" srcId="{D7D049AD-96C4-4FAF-8E01-BCCF154DA7EF}" destId="{EADD3C45-073B-487B-9F8B-8B237CAAA6AC}" srcOrd="1" destOrd="0" presId="urn:microsoft.com/office/officeart/2005/8/layout/process3"/>
    <dgm:cxn modelId="{B00CCA1A-4680-496B-8AF6-DC97E3339A3C}" type="presParOf" srcId="{D7D049AD-96C4-4FAF-8E01-BCCF154DA7EF}" destId="{02A2E0A4-9801-4A97-87F7-A7B3C54CDA2B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92F2A8-D21E-42FF-BDC6-24BEFB42C39E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91330E8B-21A2-4442-BA72-386AF26EA027}">
      <dgm:prSet phldrT="[Tekst]" custT="1"/>
      <dgm:spPr>
        <a:solidFill>
          <a:srgbClr val="009EE0"/>
        </a:solidFill>
      </dgm:spPr>
      <dgm:t>
        <a:bodyPr/>
        <a:lstStyle/>
        <a:p>
          <a:r>
            <a:rPr lang="nl-NL" sz="1400" dirty="0" smtClean="0"/>
            <a:t>Opdracht &amp; budget</a:t>
          </a:r>
          <a:endParaRPr lang="nl-NL" sz="1400" dirty="0"/>
        </a:p>
      </dgm:t>
    </dgm:pt>
    <dgm:pt modelId="{9DEC38D1-7336-44D3-8A30-43AA34B1D7C7}" type="parTrans" cxnId="{24721DAF-44ED-4242-B11C-53B42E3967EF}">
      <dgm:prSet/>
      <dgm:spPr/>
      <dgm:t>
        <a:bodyPr/>
        <a:lstStyle/>
        <a:p>
          <a:endParaRPr lang="nl-NL"/>
        </a:p>
      </dgm:t>
    </dgm:pt>
    <dgm:pt modelId="{6A8CB12A-985C-4AAA-B868-3FF77B618292}" type="sibTrans" cxnId="{24721DAF-44ED-4242-B11C-53B42E3967EF}">
      <dgm:prSet/>
      <dgm:spPr/>
      <dgm:t>
        <a:bodyPr/>
        <a:lstStyle/>
        <a:p>
          <a:endParaRPr lang="nl-NL"/>
        </a:p>
      </dgm:t>
    </dgm:pt>
    <dgm:pt modelId="{477C81AB-990C-4C3C-92F1-28CAA3A0C2C5}">
      <dgm:prSet phldrT="[Tekst]" custT="1"/>
      <dgm:spPr>
        <a:solidFill>
          <a:srgbClr val="009EE0"/>
        </a:solidFill>
      </dgm:spPr>
      <dgm:t>
        <a:bodyPr/>
        <a:lstStyle/>
        <a:p>
          <a:r>
            <a:rPr lang="nl-NL" sz="1400" dirty="0" smtClean="0"/>
            <a:t>Proces &amp; procedure</a:t>
          </a:r>
          <a:endParaRPr lang="nl-NL" sz="1400" dirty="0"/>
        </a:p>
      </dgm:t>
    </dgm:pt>
    <dgm:pt modelId="{9C63B9AF-2229-4664-B1E4-BC976336FDF9}" type="parTrans" cxnId="{6CFDC702-24A0-4986-9B7F-109211EA6C53}">
      <dgm:prSet/>
      <dgm:spPr/>
      <dgm:t>
        <a:bodyPr/>
        <a:lstStyle/>
        <a:p>
          <a:endParaRPr lang="nl-NL"/>
        </a:p>
      </dgm:t>
    </dgm:pt>
    <dgm:pt modelId="{96323967-24F0-43FD-AB55-BDA117B39B9F}" type="sibTrans" cxnId="{6CFDC702-24A0-4986-9B7F-109211EA6C53}">
      <dgm:prSet/>
      <dgm:spPr/>
      <dgm:t>
        <a:bodyPr/>
        <a:lstStyle/>
        <a:p>
          <a:endParaRPr lang="nl-NL"/>
        </a:p>
      </dgm:t>
    </dgm:pt>
    <dgm:pt modelId="{8D50C601-BF8C-48AE-B415-B98FDD39B7EC}">
      <dgm:prSet phldrT="[Tekst]" custT="1"/>
      <dgm:spPr>
        <a:solidFill>
          <a:srgbClr val="009EE0"/>
        </a:solidFill>
      </dgm:spPr>
      <dgm:t>
        <a:bodyPr/>
        <a:lstStyle/>
        <a:p>
          <a:r>
            <a:rPr lang="nl-NL" sz="1400" dirty="0" smtClean="0"/>
            <a:t>Informatie &amp; controle</a:t>
          </a:r>
          <a:endParaRPr lang="nl-NL" sz="1400" dirty="0"/>
        </a:p>
      </dgm:t>
    </dgm:pt>
    <dgm:pt modelId="{39C6231B-8BAD-4FF3-8049-B04D36D1E220}" type="parTrans" cxnId="{89345B91-1CDC-490B-A834-AAF588D015E5}">
      <dgm:prSet/>
      <dgm:spPr/>
      <dgm:t>
        <a:bodyPr/>
        <a:lstStyle/>
        <a:p>
          <a:endParaRPr lang="nl-NL"/>
        </a:p>
      </dgm:t>
    </dgm:pt>
    <dgm:pt modelId="{F8100412-51BE-4EB5-B6C9-2B014EEE36CD}" type="sibTrans" cxnId="{89345B91-1CDC-490B-A834-AAF588D015E5}">
      <dgm:prSet/>
      <dgm:spPr/>
      <dgm:t>
        <a:bodyPr/>
        <a:lstStyle/>
        <a:p>
          <a:endParaRPr lang="nl-NL"/>
        </a:p>
      </dgm:t>
    </dgm:pt>
    <dgm:pt modelId="{2D5C32A4-E6C0-4CFA-858A-C64FD2533DA5}">
      <dgm:prSet phldrT="[Tekst]"/>
      <dgm:spPr/>
      <dgm:t>
        <a:bodyPr/>
        <a:lstStyle/>
        <a:p>
          <a:r>
            <a:rPr lang="nl-NL" dirty="0" smtClean="0"/>
            <a:t>Transparantie </a:t>
          </a:r>
          <a:r>
            <a:rPr lang="nl-NL" dirty="0" err="1" smtClean="0"/>
            <a:t>outcome</a:t>
          </a:r>
          <a:endParaRPr lang="nl-NL" dirty="0"/>
        </a:p>
      </dgm:t>
    </dgm:pt>
    <dgm:pt modelId="{53E96828-BAA6-4EF6-B60C-DE4A762631A6}" type="parTrans" cxnId="{80CBEC00-7AAB-482D-B03E-4E4FC83A2669}">
      <dgm:prSet/>
      <dgm:spPr/>
      <dgm:t>
        <a:bodyPr/>
        <a:lstStyle/>
        <a:p>
          <a:endParaRPr lang="nl-NL"/>
        </a:p>
      </dgm:t>
    </dgm:pt>
    <dgm:pt modelId="{F5FDAED6-7E69-4610-9867-41C2BD76118B}" type="sibTrans" cxnId="{80CBEC00-7AAB-482D-B03E-4E4FC83A2669}">
      <dgm:prSet/>
      <dgm:spPr/>
      <dgm:t>
        <a:bodyPr/>
        <a:lstStyle/>
        <a:p>
          <a:endParaRPr lang="nl-NL"/>
        </a:p>
      </dgm:t>
    </dgm:pt>
    <dgm:pt modelId="{1FEC5028-FDDC-45A6-8484-B716748E8DE1}">
      <dgm:prSet phldrT="[Tekst]"/>
      <dgm:spPr/>
      <dgm:t>
        <a:bodyPr/>
        <a:lstStyle/>
        <a:p>
          <a:endParaRPr lang="nl-NL" dirty="0"/>
        </a:p>
      </dgm:t>
    </dgm:pt>
    <dgm:pt modelId="{39206B13-6DAA-4923-B48B-E3D2EBF052E7}" type="parTrans" cxnId="{C6BEBC3E-2927-4B4D-8A70-BF70861526C7}">
      <dgm:prSet/>
      <dgm:spPr/>
      <dgm:t>
        <a:bodyPr/>
        <a:lstStyle/>
        <a:p>
          <a:endParaRPr lang="nl-NL"/>
        </a:p>
      </dgm:t>
    </dgm:pt>
    <dgm:pt modelId="{2EA0A224-4F4A-4776-A266-E1EAD0A2CADE}" type="sibTrans" cxnId="{C6BEBC3E-2927-4B4D-8A70-BF70861526C7}">
      <dgm:prSet/>
      <dgm:spPr/>
      <dgm:t>
        <a:bodyPr/>
        <a:lstStyle/>
        <a:p>
          <a:endParaRPr lang="nl-NL"/>
        </a:p>
      </dgm:t>
    </dgm:pt>
    <dgm:pt modelId="{8BC2AD42-1F94-43DC-B9B4-78537ADA3A04}">
      <dgm:prSet phldrT="[Tekst]"/>
      <dgm:spPr/>
      <dgm:t>
        <a:bodyPr/>
        <a:lstStyle/>
        <a:p>
          <a:endParaRPr lang="nl-NL" dirty="0"/>
        </a:p>
      </dgm:t>
    </dgm:pt>
    <dgm:pt modelId="{D24FBE2B-79DE-4D66-9D69-E4DC6F1169D0}" type="parTrans" cxnId="{0140978D-A105-4C29-91FE-F4304C6FC4DF}">
      <dgm:prSet/>
      <dgm:spPr/>
      <dgm:t>
        <a:bodyPr/>
        <a:lstStyle/>
        <a:p>
          <a:endParaRPr lang="nl-NL"/>
        </a:p>
      </dgm:t>
    </dgm:pt>
    <dgm:pt modelId="{7ED32C7F-98D8-4382-9F01-6F004037F6E5}" type="sibTrans" cxnId="{0140978D-A105-4C29-91FE-F4304C6FC4DF}">
      <dgm:prSet/>
      <dgm:spPr/>
      <dgm:t>
        <a:bodyPr/>
        <a:lstStyle/>
        <a:p>
          <a:endParaRPr lang="nl-NL"/>
        </a:p>
      </dgm:t>
    </dgm:pt>
    <dgm:pt modelId="{DE9279CE-D31D-4888-A45E-2D85D18EDD0F}">
      <dgm:prSet phldrT="[Tekst]"/>
      <dgm:spPr/>
      <dgm:t>
        <a:bodyPr/>
        <a:lstStyle/>
        <a:p>
          <a:r>
            <a:rPr lang="nl-NL" dirty="0" err="1" smtClean="0"/>
            <a:t>Betalings-condities</a:t>
          </a:r>
          <a:r>
            <a:rPr lang="nl-NL" dirty="0" smtClean="0"/>
            <a:t> (ook meer/minder)</a:t>
          </a:r>
          <a:endParaRPr lang="nl-NL" dirty="0"/>
        </a:p>
      </dgm:t>
    </dgm:pt>
    <dgm:pt modelId="{0B89E9BC-3BD6-49CB-9762-AB2C66BE75BD}" type="parTrans" cxnId="{8F420BA9-F8E4-491B-B986-8E91C8F3DD87}">
      <dgm:prSet/>
      <dgm:spPr/>
      <dgm:t>
        <a:bodyPr/>
        <a:lstStyle/>
        <a:p>
          <a:endParaRPr lang="nl-NL"/>
        </a:p>
      </dgm:t>
    </dgm:pt>
    <dgm:pt modelId="{2D474C22-1775-484D-B6AF-4A594ED51161}" type="sibTrans" cxnId="{8F420BA9-F8E4-491B-B986-8E91C8F3DD87}">
      <dgm:prSet/>
      <dgm:spPr/>
      <dgm:t>
        <a:bodyPr/>
        <a:lstStyle/>
        <a:p>
          <a:endParaRPr lang="nl-NL"/>
        </a:p>
      </dgm:t>
    </dgm:pt>
    <dgm:pt modelId="{AF248ED9-3259-472F-86CC-CE9FBA18330D}">
      <dgm:prSet phldrT="[Tekst]"/>
      <dgm:spPr/>
      <dgm:t>
        <a:bodyPr/>
        <a:lstStyle/>
        <a:p>
          <a:r>
            <a:rPr lang="nl-NL" dirty="0" smtClean="0"/>
            <a:t>Looptijd</a:t>
          </a:r>
          <a:endParaRPr lang="nl-NL" dirty="0"/>
        </a:p>
      </dgm:t>
    </dgm:pt>
    <dgm:pt modelId="{A9D72DD4-7862-46F5-9E9D-D4088B036E88}" type="parTrans" cxnId="{F349D582-A1BA-40A9-B46C-B3E1E47788D6}">
      <dgm:prSet/>
      <dgm:spPr/>
      <dgm:t>
        <a:bodyPr/>
        <a:lstStyle/>
        <a:p>
          <a:endParaRPr lang="nl-NL"/>
        </a:p>
      </dgm:t>
    </dgm:pt>
    <dgm:pt modelId="{B3194887-32EF-4237-9FA5-D0B7B91E17FB}" type="sibTrans" cxnId="{F349D582-A1BA-40A9-B46C-B3E1E47788D6}">
      <dgm:prSet/>
      <dgm:spPr/>
      <dgm:t>
        <a:bodyPr/>
        <a:lstStyle/>
        <a:p>
          <a:endParaRPr lang="nl-NL"/>
        </a:p>
      </dgm:t>
    </dgm:pt>
    <dgm:pt modelId="{700CEE7A-714A-49BB-B360-007FD47CACB2}">
      <dgm:prSet phldrT="[Tekst]"/>
      <dgm:spPr/>
      <dgm:t>
        <a:bodyPr/>
        <a:lstStyle/>
        <a:p>
          <a:r>
            <a:rPr lang="nl-NL" dirty="0" smtClean="0"/>
            <a:t>Hoogte budget</a:t>
          </a:r>
          <a:endParaRPr lang="nl-NL" dirty="0"/>
        </a:p>
      </dgm:t>
    </dgm:pt>
    <dgm:pt modelId="{394D126B-4B9E-446E-A739-42724E711821}" type="parTrans" cxnId="{00676762-86AA-42A2-ADE1-BA14EE9160DB}">
      <dgm:prSet/>
      <dgm:spPr/>
      <dgm:t>
        <a:bodyPr/>
        <a:lstStyle/>
        <a:p>
          <a:endParaRPr lang="nl-NL"/>
        </a:p>
      </dgm:t>
    </dgm:pt>
    <dgm:pt modelId="{6E1E6F25-ECE2-4979-8220-50E8EC63927A}" type="sibTrans" cxnId="{00676762-86AA-42A2-ADE1-BA14EE9160DB}">
      <dgm:prSet/>
      <dgm:spPr/>
      <dgm:t>
        <a:bodyPr/>
        <a:lstStyle/>
        <a:p>
          <a:endParaRPr lang="nl-NL"/>
        </a:p>
      </dgm:t>
    </dgm:pt>
    <dgm:pt modelId="{CB148A7E-EBE3-429C-AECD-44389F82902F}">
      <dgm:prSet phldrT="[Tekst]"/>
      <dgm:spPr/>
      <dgm:t>
        <a:bodyPr/>
        <a:lstStyle/>
        <a:p>
          <a:r>
            <a:rPr lang="nl-NL" dirty="0" smtClean="0"/>
            <a:t>Samenwerking stakeholders</a:t>
          </a:r>
          <a:endParaRPr lang="nl-NL" dirty="0"/>
        </a:p>
      </dgm:t>
    </dgm:pt>
    <dgm:pt modelId="{02F9DC3D-E24F-48BD-93D1-532DB981E213}" type="parTrans" cxnId="{EDE40D2A-8702-4058-9D24-C4F45E69C612}">
      <dgm:prSet/>
      <dgm:spPr/>
      <dgm:t>
        <a:bodyPr/>
        <a:lstStyle/>
        <a:p>
          <a:endParaRPr lang="nl-NL"/>
        </a:p>
      </dgm:t>
    </dgm:pt>
    <dgm:pt modelId="{0E069D83-6F0A-4086-AD18-C31E88804EAE}" type="sibTrans" cxnId="{EDE40D2A-8702-4058-9D24-C4F45E69C612}">
      <dgm:prSet/>
      <dgm:spPr/>
      <dgm:t>
        <a:bodyPr/>
        <a:lstStyle/>
        <a:p>
          <a:endParaRPr lang="nl-NL"/>
        </a:p>
      </dgm:t>
    </dgm:pt>
    <dgm:pt modelId="{A8A69805-135A-4CFF-AFB2-22485F76BDBB}">
      <dgm:prSet phldrT="[Tekst]"/>
      <dgm:spPr/>
      <dgm:t>
        <a:bodyPr/>
        <a:lstStyle/>
        <a:p>
          <a:r>
            <a:rPr lang="nl-NL" dirty="0" smtClean="0"/>
            <a:t>Doel</a:t>
          </a:r>
          <a:endParaRPr lang="nl-NL" dirty="0"/>
        </a:p>
      </dgm:t>
    </dgm:pt>
    <dgm:pt modelId="{4FEFBA41-152F-4EC8-9D65-5211D16207F4}" type="parTrans" cxnId="{E8862611-20F4-4EDD-BA97-225FFAAE77FD}">
      <dgm:prSet/>
      <dgm:spPr/>
      <dgm:t>
        <a:bodyPr/>
        <a:lstStyle/>
        <a:p>
          <a:endParaRPr lang="nl-NL"/>
        </a:p>
      </dgm:t>
    </dgm:pt>
    <dgm:pt modelId="{E4CCD4A4-7DF2-4581-AADF-0B3B561D25DE}" type="sibTrans" cxnId="{E8862611-20F4-4EDD-BA97-225FFAAE77FD}">
      <dgm:prSet/>
      <dgm:spPr/>
      <dgm:t>
        <a:bodyPr/>
        <a:lstStyle/>
        <a:p>
          <a:endParaRPr lang="nl-NL"/>
        </a:p>
      </dgm:t>
    </dgm:pt>
    <dgm:pt modelId="{45DAC604-455F-43A8-B401-9FDD550A32C6}">
      <dgm:prSet phldrT="[Tekst]"/>
      <dgm:spPr/>
      <dgm:t>
        <a:bodyPr/>
        <a:lstStyle/>
        <a:p>
          <a:r>
            <a:rPr lang="nl-NL" dirty="0" smtClean="0"/>
            <a:t>Onderhoud budget</a:t>
          </a:r>
          <a:endParaRPr lang="nl-NL" dirty="0"/>
        </a:p>
      </dgm:t>
    </dgm:pt>
    <dgm:pt modelId="{02ABC0E0-1189-40CC-A99E-65E3E3D8DCC8}" type="parTrans" cxnId="{EABFD1C6-7A4E-4B64-82E4-AE4B9A3ADAE3}">
      <dgm:prSet/>
      <dgm:spPr/>
      <dgm:t>
        <a:bodyPr/>
        <a:lstStyle/>
        <a:p>
          <a:endParaRPr lang="nl-NL"/>
        </a:p>
      </dgm:t>
    </dgm:pt>
    <dgm:pt modelId="{8C7A9BD6-F1F8-4F1C-9E11-1B293F49B4CF}" type="sibTrans" cxnId="{EABFD1C6-7A4E-4B64-82E4-AE4B9A3ADAE3}">
      <dgm:prSet/>
      <dgm:spPr/>
      <dgm:t>
        <a:bodyPr/>
        <a:lstStyle/>
        <a:p>
          <a:endParaRPr lang="nl-NL"/>
        </a:p>
      </dgm:t>
    </dgm:pt>
    <dgm:pt modelId="{57981247-51CF-4B02-A246-617688F1079E}">
      <dgm:prSet phldrT="[Tekst]"/>
      <dgm:spPr/>
      <dgm:t>
        <a:bodyPr/>
        <a:lstStyle/>
        <a:p>
          <a:r>
            <a:rPr lang="nl-NL" dirty="0" smtClean="0"/>
            <a:t>In-, door-, uitstroom</a:t>
          </a:r>
          <a:endParaRPr lang="nl-NL" dirty="0"/>
        </a:p>
      </dgm:t>
    </dgm:pt>
    <dgm:pt modelId="{2662DF3F-5462-47FE-A28C-3FDD248910C0}" type="parTrans" cxnId="{0B3EA954-53B4-4334-8310-F7B37D29EDD3}">
      <dgm:prSet/>
      <dgm:spPr/>
      <dgm:t>
        <a:bodyPr/>
        <a:lstStyle/>
        <a:p>
          <a:endParaRPr lang="nl-NL"/>
        </a:p>
      </dgm:t>
    </dgm:pt>
    <dgm:pt modelId="{94638900-6EFA-438F-9C85-222AD1A4F409}" type="sibTrans" cxnId="{0B3EA954-53B4-4334-8310-F7B37D29EDD3}">
      <dgm:prSet/>
      <dgm:spPr/>
      <dgm:t>
        <a:bodyPr/>
        <a:lstStyle/>
        <a:p>
          <a:endParaRPr lang="nl-NL"/>
        </a:p>
      </dgm:t>
    </dgm:pt>
    <dgm:pt modelId="{C447E00F-B371-4875-B31A-DF0BE7BC1228}">
      <dgm:prSet phldrT="[Tekst]"/>
      <dgm:spPr/>
      <dgm:t>
        <a:bodyPr/>
        <a:lstStyle/>
        <a:p>
          <a:r>
            <a:rPr lang="nl-NL" dirty="0" smtClean="0"/>
            <a:t>Controle levering</a:t>
          </a:r>
          <a:endParaRPr lang="nl-NL" dirty="0"/>
        </a:p>
      </dgm:t>
    </dgm:pt>
    <dgm:pt modelId="{CC942E67-7B29-4252-98A9-2E6E741AF556}" type="parTrans" cxnId="{42ED55ED-4B8C-4D64-A4BE-806FBBC017A4}">
      <dgm:prSet/>
      <dgm:spPr/>
      <dgm:t>
        <a:bodyPr/>
        <a:lstStyle/>
        <a:p>
          <a:endParaRPr lang="nl-NL"/>
        </a:p>
      </dgm:t>
    </dgm:pt>
    <dgm:pt modelId="{FDEC29D3-41CC-4E9C-8ADD-5A1B2445DB42}" type="sibTrans" cxnId="{42ED55ED-4B8C-4D64-A4BE-806FBBC017A4}">
      <dgm:prSet/>
      <dgm:spPr/>
      <dgm:t>
        <a:bodyPr/>
        <a:lstStyle/>
        <a:p>
          <a:endParaRPr lang="nl-NL"/>
        </a:p>
      </dgm:t>
    </dgm:pt>
    <dgm:pt modelId="{FF3FA6CF-43C1-48C9-B292-41C0DE0EF646}">
      <dgm:prSet phldrT="[Tekst]"/>
      <dgm:spPr/>
      <dgm:t>
        <a:bodyPr/>
        <a:lstStyle/>
        <a:p>
          <a:r>
            <a:rPr lang="nl-NL" dirty="0" smtClean="0"/>
            <a:t>Contracteer-cyclus</a:t>
          </a:r>
          <a:endParaRPr lang="nl-NL" dirty="0"/>
        </a:p>
      </dgm:t>
    </dgm:pt>
    <dgm:pt modelId="{FB048F49-88AD-408E-A9F8-3C1EAD4FA4EE}" type="parTrans" cxnId="{89064391-B3E7-47D3-B7AD-007D94390845}">
      <dgm:prSet/>
      <dgm:spPr/>
      <dgm:t>
        <a:bodyPr/>
        <a:lstStyle/>
        <a:p>
          <a:endParaRPr lang="nl-NL"/>
        </a:p>
      </dgm:t>
    </dgm:pt>
    <dgm:pt modelId="{83E1D3B3-F786-496C-985E-6B35CEE2C513}" type="sibTrans" cxnId="{89064391-B3E7-47D3-B7AD-007D94390845}">
      <dgm:prSet/>
      <dgm:spPr/>
      <dgm:t>
        <a:bodyPr/>
        <a:lstStyle/>
        <a:p>
          <a:endParaRPr lang="nl-NL"/>
        </a:p>
      </dgm:t>
    </dgm:pt>
    <dgm:pt modelId="{2028DA1F-7496-4316-BBDF-88FD5D8590E5}">
      <dgm:prSet phldrT="[Tekst]"/>
      <dgm:spPr/>
      <dgm:t>
        <a:bodyPr/>
        <a:lstStyle/>
        <a:p>
          <a:r>
            <a:rPr lang="nl-NL" dirty="0" smtClean="0"/>
            <a:t>Scope</a:t>
          </a:r>
          <a:endParaRPr lang="nl-NL" dirty="0"/>
        </a:p>
      </dgm:t>
    </dgm:pt>
    <dgm:pt modelId="{F059C37B-49D5-4D95-9593-2A3451E96EC0}" type="parTrans" cxnId="{3B6132CF-7762-4B46-8EAC-FC16B8ABD6EA}">
      <dgm:prSet/>
      <dgm:spPr/>
      <dgm:t>
        <a:bodyPr/>
        <a:lstStyle/>
        <a:p>
          <a:endParaRPr lang="nl-NL"/>
        </a:p>
      </dgm:t>
    </dgm:pt>
    <dgm:pt modelId="{CF688610-BD59-4A43-B2F1-61955CC0009B}" type="sibTrans" cxnId="{3B6132CF-7762-4B46-8EAC-FC16B8ABD6EA}">
      <dgm:prSet/>
      <dgm:spPr/>
      <dgm:t>
        <a:bodyPr/>
        <a:lstStyle/>
        <a:p>
          <a:endParaRPr lang="nl-NL"/>
        </a:p>
      </dgm:t>
    </dgm:pt>
    <dgm:pt modelId="{9547B487-E3D8-4E81-8C7D-FF268BC2CC07}">
      <dgm:prSet phldrT="[Tekst]"/>
      <dgm:spPr/>
      <dgm:t>
        <a:bodyPr/>
        <a:lstStyle/>
        <a:p>
          <a:r>
            <a:rPr lang="nl-NL" dirty="0" smtClean="0"/>
            <a:t>Plan realisatie</a:t>
          </a:r>
          <a:endParaRPr lang="nl-NL" dirty="0"/>
        </a:p>
      </dgm:t>
    </dgm:pt>
    <dgm:pt modelId="{A2C05E9F-041A-4EE9-9615-DBA4FDA7C67A}" type="parTrans" cxnId="{364122AA-2142-42E8-8682-3F30D0F2994D}">
      <dgm:prSet/>
      <dgm:spPr/>
      <dgm:t>
        <a:bodyPr/>
        <a:lstStyle/>
        <a:p>
          <a:endParaRPr lang="nl-NL"/>
        </a:p>
      </dgm:t>
    </dgm:pt>
    <dgm:pt modelId="{D654D09F-7FEB-4F10-97A7-ACF639FF81F5}" type="sibTrans" cxnId="{364122AA-2142-42E8-8682-3F30D0F2994D}">
      <dgm:prSet/>
      <dgm:spPr/>
      <dgm:t>
        <a:bodyPr/>
        <a:lstStyle/>
        <a:p>
          <a:endParaRPr lang="nl-NL"/>
        </a:p>
      </dgm:t>
    </dgm:pt>
    <dgm:pt modelId="{9C960703-F3A4-46B4-96EA-29545FE3599C}">
      <dgm:prSet phldrT="[Tekst]"/>
      <dgm:spPr/>
      <dgm:t>
        <a:bodyPr/>
        <a:lstStyle/>
        <a:p>
          <a:r>
            <a:rPr lang="nl-NL" dirty="0" smtClean="0"/>
            <a:t>Checks &amp; </a:t>
          </a:r>
          <a:r>
            <a:rPr lang="nl-NL" dirty="0" err="1" smtClean="0"/>
            <a:t>balances</a:t>
          </a:r>
          <a:endParaRPr lang="nl-NL" dirty="0"/>
        </a:p>
      </dgm:t>
    </dgm:pt>
    <dgm:pt modelId="{6C96E82A-2B07-4C6C-AB4C-0E223C96F4F2}" type="parTrans" cxnId="{39AA66B2-458E-49DC-8CFF-ADAE78AD27DC}">
      <dgm:prSet/>
      <dgm:spPr/>
      <dgm:t>
        <a:bodyPr/>
        <a:lstStyle/>
        <a:p>
          <a:endParaRPr lang="nl-NL"/>
        </a:p>
      </dgm:t>
    </dgm:pt>
    <dgm:pt modelId="{BFAB86F6-9F70-40A8-84E1-C153AE0B24DC}" type="sibTrans" cxnId="{39AA66B2-458E-49DC-8CFF-ADAE78AD27DC}">
      <dgm:prSet/>
      <dgm:spPr/>
      <dgm:t>
        <a:bodyPr/>
        <a:lstStyle/>
        <a:p>
          <a:endParaRPr lang="nl-NL"/>
        </a:p>
      </dgm:t>
    </dgm:pt>
    <dgm:pt modelId="{54F3DF45-9707-4880-933F-738996A6BA26}" type="pres">
      <dgm:prSet presAssocID="{4792F2A8-D21E-42FF-BDC6-24BEFB42C39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611D3611-4B60-4D88-8941-8F46E0284F59}" type="pres">
      <dgm:prSet presAssocID="{91330E8B-21A2-4442-BA72-386AF26EA027}" presName="composite" presStyleCnt="0"/>
      <dgm:spPr/>
    </dgm:pt>
    <dgm:pt modelId="{034F042B-1769-4D91-8386-2E993FB9B00E}" type="pres">
      <dgm:prSet presAssocID="{91330E8B-21A2-4442-BA72-386AF26EA027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E7317BB-C07E-4C14-82E3-1132B8346C4E}" type="pres">
      <dgm:prSet presAssocID="{91330E8B-21A2-4442-BA72-386AF26EA027}" presName="parSh" presStyleLbl="node1" presStyleIdx="0" presStyleCnt="3" custScaleX="87919" custLinFactNeighborX="301" custLinFactNeighborY="-10244"/>
      <dgm:spPr/>
      <dgm:t>
        <a:bodyPr/>
        <a:lstStyle/>
        <a:p>
          <a:endParaRPr lang="nl-NL"/>
        </a:p>
      </dgm:t>
    </dgm:pt>
    <dgm:pt modelId="{F7FDBB48-75B0-4362-9B82-FF2BF8271E09}" type="pres">
      <dgm:prSet presAssocID="{91330E8B-21A2-4442-BA72-386AF26EA027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643FE10-81C2-40DD-BE2D-A4F9C658296B}" type="pres">
      <dgm:prSet presAssocID="{6A8CB12A-985C-4AAA-B868-3FF77B618292}" presName="sibTrans" presStyleLbl="sibTrans2D1" presStyleIdx="0" presStyleCnt="2"/>
      <dgm:spPr/>
      <dgm:t>
        <a:bodyPr/>
        <a:lstStyle/>
        <a:p>
          <a:endParaRPr lang="nl-NL"/>
        </a:p>
      </dgm:t>
    </dgm:pt>
    <dgm:pt modelId="{1A6C4D59-BBAA-436E-9621-0254465848AB}" type="pres">
      <dgm:prSet presAssocID="{6A8CB12A-985C-4AAA-B868-3FF77B618292}" presName="connTx" presStyleLbl="sibTrans2D1" presStyleIdx="0" presStyleCnt="2"/>
      <dgm:spPr/>
      <dgm:t>
        <a:bodyPr/>
        <a:lstStyle/>
        <a:p>
          <a:endParaRPr lang="nl-NL"/>
        </a:p>
      </dgm:t>
    </dgm:pt>
    <dgm:pt modelId="{0C6847B7-EF0E-4ACA-9035-9F9B00AE7EB9}" type="pres">
      <dgm:prSet presAssocID="{477C81AB-990C-4C3C-92F1-28CAA3A0C2C5}" presName="composite" presStyleCnt="0"/>
      <dgm:spPr/>
    </dgm:pt>
    <dgm:pt modelId="{E03695DE-7036-4774-ACD6-3130547D6219}" type="pres">
      <dgm:prSet presAssocID="{477C81AB-990C-4C3C-92F1-28CAA3A0C2C5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D53284A-4660-4D3D-9813-7A46539DE0A3}" type="pres">
      <dgm:prSet presAssocID="{477C81AB-990C-4C3C-92F1-28CAA3A0C2C5}" presName="parSh" presStyleLbl="node1" presStyleIdx="1" presStyleCnt="3" custScaleX="87919" custLinFactNeighborY="-10244"/>
      <dgm:spPr/>
      <dgm:t>
        <a:bodyPr/>
        <a:lstStyle/>
        <a:p>
          <a:endParaRPr lang="nl-NL"/>
        </a:p>
      </dgm:t>
    </dgm:pt>
    <dgm:pt modelId="{41F8353A-C249-498E-B802-4CCA6D744F90}" type="pres">
      <dgm:prSet presAssocID="{477C81AB-990C-4C3C-92F1-28CAA3A0C2C5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7D99709-FC83-43B8-91EF-A8574BD2B2FD}" type="pres">
      <dgm:prSet presAssocID="{96323967-24F0-43FD-AB55-BDA117B39B9F}" presName="sibTrans" presStyleLbl="sibTrans2D1" presStyleIdx="1" presStyleCnt="2"/>
      <dgm:spPr/>
      <dgm:t>
        <a:bodyPr/>
        <a:lstStyle/>
        <a:p>
          <a:endParaRPr lang="nl-NL"/>
        </a:p>
      </dgm:t>
    </dgm:pt>
    <dgm:pt modelId="{2677069D-1055-4467-946F-07BC576F23AA}" type="pres">
      <dgm:prSet presAssocID="{96323967-24F0-43FD-AB55-BDA117B39B9F}" presName="connTx" presStyleLbl="sibTrans2D1" presStyleIdx="1" presStyleCnt="2"/>
      <dgm:spPr/>
      <dgm:t>
        <a:bodyPr/>
        <a:lstStyle/>
        <a:p>
          <a:endParaRPr lang="nl-NL"/>
        </a:p>
      </dgm:t>
    </dgm:pt>
    <dgm:pt modelId="{74B8A857-B6C3-4C74-B103-36D424B63A7B}" type="pres">
      <dgm:prSet presAssocID="{8D50C601-BF8C-48AE-B415-B98FDD39B7EC}" presName="composite" presStyleCnt="0"/>
      <dgm:spPr/>
    </dgm:pt>
    <dgm:pt modelId="{CC626E5B-7D40-4076-94CF-6DDB8D675BF9}" type="pres">
      <dgm:prSet presAssocID="{8D50C601-BF8C-48AE-B415-B98FDD39B7EC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A8629E8-EF58-489B-B400-0B18EC3242F1}" type="pres">
      <dgm:prSet presAssocID="{8D50C601-BF8C-48AE-B415-B98FDD39B7EC}" presName="parSh" presStyleLbl="node1" presStyleIdx="2" presStyleCnt="3" custScaleX="87919" custLinFactNeighborY="-10244"/>
      <dgm:spPr/>
      <dgm:t>
        <a:bodyPr/>
        <a:lstStyle/>
        <a:p>
          <a:endParaRPr lang="nl-NL"/>
        </a:p>
      </dgm:t>
    </dgm:pt>
    <dgm:pt modelId="{A173FAB4-870E-4CEB-8438-123DB1CCEFA7}" type="pres">
      <dgm:prSet presAssocID="{8D50C601-BF8C-48AE-B415-B98FDD39B7EC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04DA6A18-85FA-4767-A478-0D924F4C5422}" type="presOf" srcId="{8D50C601-BF8C-48AE-B415-B98FDD39B7EC}" destId="{3A8629E8-EF58-489B-B400-0B18EC3242F1}" srcOrd="1" destOrd="0" presId="urn:microsoft.com/office/officeart/2005/8/layout/process3"/>
    <dgm:cxn modelId="{7A6B43A0-278B-4968-9512-685A200837E2}" type="presOf" srcId="{8D50C601-BF8C-48AE-B415-B98FDD39B7EC}" destId="{CC626E5B-7D40-4076-94CF-6DDB8D675BF9}" srcOrd="0" destOrd="0" presId="urn:microsoft.com/office/officeart/2005/8/layout/process3"/>
    <dgm:cxn modelId="{39AA66B2-458E-49DC-8CFF-ADAE78AD27DC}" srcId="{8D50C601-BF8C-48AE-B415-B98FDD39B7EC}" destId="{9C960703-F3A4-46B4-96EA-29545FE3599C}" srcOrd="3" destOrd="0" parTransId="{6C96E82A-2B07-4C6C-AB4C-0E223C96F4F2}" sibTransId="{BFAB86F6-9F70-40A8-84E1-C153AE0B24DC}"/>
    <dgm:cxn modelId="{80CBEC00-7AAB-482D-B03E-4E4FC83A2669}" srcId="{8D50C601-BF8C-48AE-B415-B98FDD39B7EC}" destId="{2D5C32A4-E6C0-4CFA-858A-C64FD2533DA5}" srcOrd="0" destOrd="0" parTransId="{53E96828-BAA6-4EF6-B60C-DE4A762631A6}" sibTransId="{F5FDAED6-7E69-4610-9867-41C2BD76118B}"/>
    <dgm:cxn modelId="{172EE4A0-D99B-49D0-AC9E-738866CFB797}" type="presOf" srcId="{C447E00F-B371-4875-B31A-DF0BE7BC1228}" destId="{A173FAB4-870E-4CEB-8438-123DB1CCEFA7}" srcOrd="0" destOrd="2" presId="urn:microsoft.com/office/officeart/2005/8/layout/process3"/>
    <dgm:cxn modelId="{00676762-86AA-42A2-ADE1-BA14EE9160DB}" srcId="{91330E8B-21A2-4442-BA72-386AF26EA027}" destId="{700CEE7A-714A-49BB-B360-007FD47CACB2}" srcOrd="4" destOrd="0" parTransId="{394D126B-4B9E-446E-A739-42724E711821}" sibTransId="{6E1E6F25-ECE2-4979-8220-50E8EC63927A}"/>
    <dgm:cxn modelId="{76BB824E-E845-4219-AAB3-A84A3609A09D}" type="presOf" srcId="{2D5C32A4-E6C0-4CFA-858A-C64FD2533DA5}" destId="{A173FAB4-870E-4CEB-8438-123DB1CCEFA7}" srcOrd="0" destOrd="0" presId="urn:microsoft.com/office/officeart/2005/8/layout/process3"/>
    <dgm:cxn modelId="{0B3EA954-53B4-4334-8310-F7B37D29EDD3}" srcId="{8D50C601-BF8C-48AE-B415-B98FDD39B7EC}" destId="{57981247-51CF-4B02-A246-617688F1079E}" srcOrd="1" destOrd="0" parTransId="{2662DF3F-5462-47FE-A28C-3FDD248910C0}" sibTransId="{94638900-6EFA-438F-9C85-222AD1A4F409}"/>
    <dgm:cxn modelId="{90BF407B-CB5B-48BA-93D3-FBDECD5016B8}" type="presOf" srcId="{6A8CB12A-985C-4AAA-B868-3FF77B618292}" destId="{1A6C4D59-BBAA-436E-9621-0254465848AB}" srcOrd="1" destOrd="0" presId="urn:microsoft.com/office/officeart/2005/8/layout/process3"/>
    <dgm:cxn modelId="{C7EF3AAF-E029-4FF9-A799-2BB5515C95F4}" type="presOf" srcId="{CB148A7E-EBE3-429C-AECD-44389F82902F}" destId="{F7FDBB48-75B0-4362-9B82-FF2BF8271E09}" srcOrd="0" destOrd="5" presId="urn:microsoft.com/office/officeart/2005/8/layout/process3"/>
    <dgm:cxn modelId="{24721DAF-44ED-4242-B11C-53B42E3967EF}" srcId="{4792F2A8-D21E-42FF-BDC6-24BEFB42C39E}" destId="{91330E8B-21A2-4442-BA72-386AF26EA027}" srcOrd="0" destOrd="0" parTransId="{9DEC38D1-7336-44D3-8A30-43AA34B1D7C7}" sibTransId="{6A8CB12A-985C-4AAA-B868-3FF77B618292}"/>
    <dgm:cxn modelId="{89345B91-1CDC-490B-A834-AAF588D015E5}" srcId="{4792F2A8-D21E-42FF-BDC6-24BEFB42C39E}" destId="{8D50C601-BF8C-48AE-B415-B98FDD39B7EC}" srcOrd="2" destOrd="0" parTransId="{39C6231B-8BAD-4FF3-8049-B04D36D1E220}" sibTransId="{F8100412-51BE-4EB5-B6C9-2B014EEE36CD}"/>
    <dgm:cxn modelId="{B625C418-394A-43A4-BB09-A28E75630619}" type="presOf" srcId="{96323967-24F0-43FD-AB55-BDA117B39B9F}" destId="{2677069D-1055-4467-946F-07BC576F23AA}" srcOrd="1" destOrd="0" presId="urn:microsoft.com/office/officeart/2005/8/layout/process3"/>
    <dgm:cxn modelId="{94EEAA63-F0DC-4E41-9B5A-30908490666A}" type="presOf" srcId="{FF3FA6CF-43C1-48C9-B292-41C0DE0EF646}" destId="{41F8353A-C249-498E-B802-4CCA6D744F90}" srcOrd="0" destOrd="2" presId="urn:microsoft.com/office/officeart/2005/8/layout/process3"/>
    <dgm:cxn modelId="{01448628-ECBE-41B8-B174-02E4F7D408AD}" type="presOf" srcId="{4792F2A8-D21E-42FF-BDC6-24BEFB42C39E}" destId="{54F3DF45-9707-4880-933F-738996A6BA26}" srcOrd="0" destOrd="0" presId="urn:microsoft.com/office/officeart/2005/8/layout/process3"/>
    <dgm:cxn modelId="{DC167B5B-29DA-44EE-B525-63C67A98C3FB}" type="presOf" srcId="{57981247-51CF-4B02-A246-617688F1079E}" destId="{A173FAB4-870E-4CEB-8438-123DB1CCEFA7}" srcOrd="0" destOrd="1" presId="urn:microsoft.com/office/officeart/2005/8/layout/process3"/>
    <dgm:cxn modelId="{F349D582-A1BA-40A9-B46C-B3E1E47788D6}" srcId="{91330E8B-21A2-4442-BA72-386AF26EA027}" destId="{AF248ED9-3259-472F-86CC-CE9FBA18330D}" srcOrd="3" destOrd="0" parTransId="{A9D72DD4-7862-46F5-9E9D-D4088B036E88}" sibTransId="{B3194887-32EF-4237-9FA5-D0B7B91E17FB}"/>
    <dgm:cxn modelId="{E8862611-20F4-4EDD-BA97-225FFAAE77FD}" srcId="{91330E8B-21A2-4442-BA72-386AF26EA027}" destId="{A8A69805-135A-4CFF-AFB2-22485F76BDBB}" srcOrd="0" destOrd="0" parTransId="{4FEFBA41-152F-4EC8-9D65-5211D16207F4}" sibTransId="{E4CCD4A4-7DF2-4581-AADF-0B3B561D25DE}"/>
    <dgm:cxn modelId="{86AF0D7A-77BB-47D7-921A-35FDBBB0FA76}" type="presOf" srcId="{6A8CB12A-985C-4AAA-B868-3FF77B618292}" destId="{4643FE10-81C2-40DD-BE2D-A4F9C658296B}" srcOrd="0" destOrd="0" presId="urn:microsoft.com/office/officeart/2005/8/layout/process3"/>
    <dgm:cxn modelId="{6CFDC702-24A0-4986-9B7F-109211EA6C53}" srcId="{4792F2A8-D21E-42FF-BDC6-24BEFB42C39E}" destId="{477C81AB-990C-4C3C-92F1-28CAA3A0C2C5}" srcOrd="1" destOrd="0" parTransId="{9C63B9AF-2229-4664-B1E4-BC976336FDF9}" sibTransId="{96323967-24F0-43FD-AB55-BDA117B39B9F}"/>
    <dgm:cxn modelId="{A4CD902C-2AFE-4AA7-B49A-A9C5D8CA84F0}" type="presOf" srcId="{45DAC604-455F-43A8-B401-9FDD550A32C6}" destId="{41F8353A-C249-498E-B802-4CCA6D744F90}" srcOrd="0" destOrd="0" presId="urn:microsoft.com/office/officeart/2005/8/layout/process3"/>
    <dgm:cxn modelId="{AAC3E7AE-7B2B-437F-832D-122379B41969}" type="presOf" srcId="{477C81AB-990C-4C3C-92F1-28CAA3A0C2C5}" destId="{E03695DE-7036-4774-ACD6-3130547D6219}" srcOrd="0" destOrd="0" presId="urn:microsoft.com/office/officeart/2005/8/layout/process3"/>
    <dgm:cxn modelId="{9A320CA3-5280-4DE8-B7D3-FDCF376B83A8}" type="presOf" srcId="{9C960703-F3A4-46B4-96EA-29545FE3599C}" destId="{A173FAB4-870E-4CEB-8438-123DB1CCEFA7}" srcOrd="0" destOrd="3" presId="urn:microsoft.com/office/officeart/2005/8/layout/process3"/>
    <dgm:cxn modelId="{3B6132CF-7762-4B46-8EAC-FC16B8ABD6EA}" srcId="{91330E8B-21A2-4442-BA72-386AF26EA027}" destId="{2028DA1F-7496-4316-BBDF-88FD5D8590E5}" srcOrd="1" destOrd="0" parTransId="{F059C37B-49D5-4D95-9593-2A3451E96EC0}" sibTransId="{CF688610-BD59-4A43-B2F1-61955CC0009B}"/>
    <dgm:cxn modelId="{C6BEBC3E-2927-4B4D-8A70-BF70861526C7}" srcId="{91330E8B-21A2-4442-BA72-386AF26EA027}" destId="{1FEC5028-FDDC-45A6-8484-B716748E8DE1}" srcOrd="7" destOrd="0" parTransId="{39206B13-6DAA-4923-B48B-E3D2EBF052E7}" sibTransId="{2EA0A224-4F4A-4776-A266-E1EAD0A2CADE}"/>
    <dgm:cxn modelId="{72733186-EC3C-4722-A331-DAA70B3ED828}" type="presOf" srcId="{91330E8B-21A2-4442-BA72-386AF26EA027}" destId="{034F042B-1769-4D91-8386-2E993FB9B00E}" srcOrd="0" destOrd="0" presId="urn:microsoft.com/office/officeart/2005/8/layout/process3"/>
    <dgm:cxn modelId="{6B8405FE-98DD-4B06-8BE0-7984BDB7B5EC}" type="presOf" srcId="{477C81AB-990C-4C3C-92F1-28CAA3A0C2C5}" destId="{AD53284A-4660-4D3D-9813-7A46539DE0A3}" srcOrd="1" destOrd="0" presId="urn:microsoft.com/office/officeart/2005/8/layout/process3"/>
    <dgm:cxn modelId="{EABFD1C6-7A4E-4B64-82E4-AE4B9A3ADAE3}" srcId="{477C81AB-990C-4C3C-92F1-28CAA3A0C2C5}" destId="{45DAC604-455F-43A8-B401-9FDD550A32C6}" srcOrd="0" destOrd="0" parTransId="{02ABC0E0-1189-40CC-A99E-65E3E3D8DCC8}" sibTransId="{8C7A9BD6-F1F8-4F1C-9E11-1B293F49B4CF}"/>
    <dgm:cxn modelId="{70B6261D-E6B9-4BFB-A146-E517C0D1434F}" type="presOf" srcId="{8BC2AD42-1F94-43DC-B9B4-78537ADA3A04}" destId="{F7FDBB48-75B0-4362-9B82-FF2BF8271E09}" srcOrd="0" destOrd="6" presId="urn:microsoft.com/office/officeart/2005/8/layout/process3"/>
    <dgm:cxn modelId="{8A2689EB-F38A-44FE-B245-4C584879EE59}" type="presOf" srcId="{1FEC5028-FDDC-45A6-8484-B716748E8DE1}" destId="{F7FDBB48-75B0-4362-9B82-FF2BF8271E09}" srcOrd="0" destOrd="7" presId="urn:microsoft.com/office/officeart/2005/8/layout/process3"/>
    <dgm:cxn modelId="{D5E49A34-2284-4BAC-87ED-E8172C46EBAD}" type="presOf" srcId="{DE9279CE-D31D-4888-A45E-2D85D18EDD0F}" destId="{41F8353A-C249-498E-B802-4CCA6D744F90}" srcOrd="0" destOrd="1" presId="urn:microsoft.com/office/officeart/2005/8/layout/process3"/>
    <dgm:cxn modelId="{8F420BA9-F8E4-491B-B986-8E91C8F3DD87}" srcId="{477C81AB-990C-4C3C-92F1-28CAA3A0C2C5}" destId="{DE9279CE-D31D-4888-A45E-2D85D18EDD0F}" srcOrd="1" destOrd="0" parTransId="{0B89E9BC-3BD6-49CB-9762-AB2C66BE75BD}" sibTransId="{2D474C22-1775-484D-B6AF-4A594ED51161}"/>
    <dgm:cxn modelId="{EDE40D2A-8702-4058-9D24-C4F45E69C612}" srcId="{91330E8B-21A2-4442-BA72-386AF26EA027}" destId="{CB148A7E-EBE3-429C-AECD-44389F82902F}" srcOrd="5" destOrd="0" parTransId="{02F9DC3D-E24F-48BD-93D1-532DB981E213}" sibTransId="{0E069D83-6F0A-4086-AD18-C31E88804EAE}"/>
    <dgm:cxn modelId="{42ED55ED-4B8C-4D64-A4BE-806FBBC017A4}" srcId="{8D50C601-BF8C-48AE-B415-B98FDD39B7EC}" destId="{C447E00F-B371-4875-B31A-DF0BE7BC1228}" srcOrd="2" destOrd="0" parTransId="{CC942E67-7B29-4252-98A9-2E6E741AF556}" sibTransId="{FDEC29D3-41CC-4E9C-8ADD-5A1B2445DB42}"/>
    <dgm:cxn modelId="{581C531F-771A-42F9-B650-4C668B85BCFA}" type="presOf" srcId="{2028DA1F-7496-4316-BBDF-88FD5D8590E5}" destId="{F7FDBB48-75B0-4362-9B82-FF2BF8271E09}" srcOrd="0" destOrd="1" presId="urn:microsoft.com/office/officeart/2005/8/layout/process3"/>
    <dgm:cxn modelId="{D7DD3225-3A46-4285-868A-29BF91067189}" type="presOf" srcId="{91330E8B-21A2-4442-BA72-386AF26EA027}" destId="{9E7317BB-C07E-4C14-82E3-1132B8346C4E}" srcOrd="1" destOrd="0" presId="urn:microsoft.com/office/officeart/2005/8/layout/process3"/>
    <dgm:cxn modelId="{89064391-B3E7-47D3-B7AD-007D94390845}" srcId="{477C81AB-990C-4C3C-92F1-28CAA3A0C2C5}" destId="{FF3FA6CF-43C1-48C9-B292-41C0DE0EF646}" srcOrd="2" destOrd="0" parTransId="{FB048F49-88AD-408E-A9F8-3C1EAD4FA4EE}" sibTransId="{83E1D3B3-F786-496C-985E-6B35CEE2C513}"/>
    <dgm:cxn modelId="{364122AA-2142-42E8-8682-3F30D0F2994D}" srcId="{91330E8B-21A2-4442-BA72-386AF26EA027}" destId="{9547B487-E3D8-4E81-8C7D-FF268BC2CC07}" srcOrd="2" destOrd="0" parTransId="{A2C05E9F-041A-4EE9-9615-DBA4FDA7C67A}" sibTransId="{D654D09F-7FEB-4F10-97A7-ACF639FF81F5}"/>
    <dgm:cxn modelId="{750FE353-7938-403E-BAF5-2B88E86D175E}" type="presOf" srcId="{AF248ED9-3259-472F-86CC-CE9FBA18330D}" destId="{F7FDBB48-75B0-4362-9B82-FF2BF8271E09}" srcOrd="0" destOrd="3" presId="urn:microsoft.com/office/officeart/2005/8/layout/process3"/>
    <dgm:cxn modelId="{179F8F7F-2F23-4637-881E-B3C55492AD89}" type="presOf" srcId="{700CEE7A-714A-49BB-B360-007FD47CACB2}" destId="{F7FDBB48-75B0-4362-9B82-FF2BF8271E09}" srcOrd="0" destOrd="4" presId="urn:microsoft.com/office/officeart/2005/8/layout/process3"/>
    <dgm:cxn modelId="{8088DB8C-7C09-47CC-8D1A-5E79F9E97A27}" type="presOf" srcId="{A8A69805-135A-4CFF-AFB2-22485F76BDBB}" destId="{F7FDBB48-75B0-4362-9B82-FF2BF8271E09}" srcOrd="0" destOrd="0" presId="urn:microsoft.com/office/officeart/2005/8/layout/process3"/>
    <dgm:cxn modelId="{1860C9FA-8E4C-420D-8CF6-AEAB4BB84A2E}" type="presOf" srcId="{9547B487-E3D8-4E81-8C7D-FF268BC2CC07}" destId="{F7FDBB48-75B0-4362-9B82-FF2BF8271E09}" srcOrd="0" destOrd="2" presId="urn:microsoft.com/office/officeart/2005/8/layout/process3"/>
    <dgm:cxn modelId="{0140978D-A105-4C29-91FE-F4304C6FC4DF}" srcId="{91330E8B-21A2-4442-BA72-386AF26EA027}" destId="{8BC2AD42-1F94-43DC-B9B4-78537ADA3A04}" srcOrd="6" destOrd="0" parTransId="{D24FBE2B-79DE-4D66-9D69-E4DC6F1169D0}" sibTransId="{7ED32C7F-98D8-4382-9F01-6F004037F6E5}"/>
    <dgm:cxn modelId="{8797666D-A3DA-4F5A-937E-81769E04BBF6}" type="presOf" srcId="{96323967-24F0-43FD-AB55-BDA117B39B9F}" destId="{A7D99709-FC83-43B8-91EF-A8574BD2B2FD}" srcOrd="0" destOrd="0" presId="urn:microsoft.com/office/officeart/2005/8/layout/process3"/>
    <dgm:cxn modelId="{239AA581-277D-44E5-A6A9-3EB2C6E049DA}" type="presParOf" srcId="{54F3DF45-9707-4880-933F-738996A6BA26}" destId="{611D3611-4B60-4D88-8941-8F46E0284F59}" srcOrd="0" destOrd="0" presId="urn:microsoft.com/office/officeart/2005/8/layout/process3"/>
    <dgm:cxn modelId="{5D42B57D-6E33-4BC3-8E1C-F197B3352944}" type="presParOf" srcId="{611D3611-4B60-4D88-8941-8F46E0284F59}" destId="{034F042B-1769-4D91-8386-2E993FB9B00E}" srcOrd="0" destOrd="0" presId="urn:microsoft.com/office/officeart/2005/8/layout/process3"/>
    <dgm:cxn modelId="{E574EAC4-8BDB-4195-ABA9-CE08F3F9E2BE}" type="presParOf" srcId="{611D3611-4B60-4D88-8941-8F46E0284F59}" destId="{9E7317BB-C07E-4C14-82E3-1132B8346C4E}" srcOrd="1" destOrd="0" presId="urn:microsoft.com/office/officeart/2005/8/layout/process3"/>
    <dgm:cxn modelId="{0B832DC2-A19C-499E-9C74-D67C70E82AC7}" type="presParOf" srcId="{611D3611-4B60-4D88-8941-8F46E0284F59}" destId="{F7FDBB48-75B0-4362-9B82-FF2BF8271E09}" srcOrd="2" destOrd="0" presId="urn:microsoft.com/office/officeart/2005/8/layout/process3"/>
    <dgm:cxn modelId="{ECF56B54-B97F-43BA-B979-15A87E30A5E3}" type="presParOf" srcId="{54F3DF45-9707-4880-933F-738996A6BA26}" destId="{4643FE10-81C2-40DD-BE2D-A4F9C658296B}" srcOrd="1" destOrd="0" presId="urn:microsoft.com/office/officeart/2005/8/layout/process3"/>
    <dgm:cxn modelId="{84095216-2D97-4A6A-A2A9-0F2B69D5AA99}" type="presParOf" srcId="{4643FE10-81C2-40DD-BE2D-A4F9C658296B}" destId="{1A6C4D59-BBAA-436E-9621-0254465848AB}" srcOrd="0" destOrd="0" presId="urn:microsoft.com/office/officeart/2005/8/layout/process3"/>
    <dgm:cxn modelId="{C780ADB9-E613-48C4-AB01-3E9C515A5241}" type="presParOf" srcId="{54F3DF45-9707-4880-933F-738996A6BA26}" destId="{0C6847B7-EF0E-4ACA-9035-9F9B00AE7EB9}" srcOrd="2" destOrd="0" presId="urn:microsoft.com/office/officeart/2005/8/layout/process3"/>
    <dgm:cxn modelId="{5C7B6EB3-FE2B-402E-9CA0-21FABBCFF419}" type="presParOf" srcId="{0C6847B7-EF0E-4ACA-9035-9F9B00AE7EB9}" destId="{E03695DE-7036-4774-ACD6-3130547D6219}" srcOrd="0" destOrd="0" presId="urn:microsoft.com/office/officeart/2005/8/layout/process3"/>
    <dgm:cxn modelId="{FA8C5228-6FCE-4584-B0AD-82BD4C685B24}" type="presParOf" srcId="{0C6847B7-EF0E-4ACA-9035-9F9B00AE7EB9}" destId="{AD53284A-4660-4D3D-9813-7A46539DE0A3}" srcOrd="1" destOrd="0" presId="urn:microsoft.com/office/officeart/2005/8/layout/process3"/>
    <dgm:cxn modelId="{7518B2BA-6F44-483F-A213-6E01C01C000A}" type="presParOf" srcId="{0C6847B7-EF0E-4ACA-9035-9F9B00AE7EB9}" destId="{41F8353A-C249-498E-B802-4CCA6D744F90}" srcOrd="2" destOrd="0" presId="urn:microsoft.com/office/officeart/2005/8/layout/process3"/>
    <dgm:cxn modelId="{4D580541-D8E2-4943-805E-970696D4FDC1}" type="presParOf" srcId="{54F3DF45-9707-4880-933F-738996A6BA26}" destId="{A7D99709-FC83-43B8-91EF-A8574BD2B2FD}" srcOrd="3" destOrd="0" presId="urn:microsoft.com/office/officeart/2005/8/layout/process3"/>
    <dgm:cxn modelId="{6D0B2F89-A3AE-4647-B465-B87EFD8D7F16}" type="presParOf" srcId="{A7D99709-FC83-43B8-91EF-A8574BD2B2FD}" destId="{2677069D-1055-4467-946F-07BC576F23AA}" srcOrd="0" destOrd="0" presId="urn:microsoft.com/office/officeart/2005/8/layout/process3"/>
    <dgm:cxn modelId="{F7E73433-5385-469D-A35A-F198DA24E308}" type="presParOf" srcId="{54F3DF45-9707-4880-933F-738996A6BA26}" destId="{74B8A857-B6C3-4C74-B103-36D424B63A7B}" srcOrd="4" destOrd="0" presId="urn:microsoft.com/office/officeart/2005/8/layout/process3"/>
    <dgm:cxn modelId="{884C7E23-35AD-4359-B53D-06C7D764789E}" type="presParOf" srcId="{74B8A857-B6C3-4C74-B103-36D424B63A7B}" destId="{CC626E5B-7D40-4076-94CF-6DDB8D675BF9}" srcOrd="0" destOrd="0" presId="urn:microsoft.com/office/officeart/2005/8/layout/process3"/>
    <dgm:cxn modelId="{37953055-B39D-43A2-B0A5-841EB58BD59A}" type="presParOf" srcId="{74B8A857-B6C3-4C74-B103-36D424B63A7B}" destId="{3A8629E8-EF58-489B-B400-0B18EC3242F1}" srcOrd="1" destOrd="0" presId="urn:microsoft.com/office/officeart/2005/8/layout/process3"/>
    <dgm:cxn modelId="{D0745EB5-2A94-4603-B335-E06AED904FB3}" type="presParOf" srcId="{74B8A857-B6C3-4C74-B103-36D424B63A7B}" destId="{A173FAB4-870E-4CEB-8438-123DB1CCEFA7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92F2A8-D21E-42FF-BDC6-24BEFB42C39E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2D5C32A4-E6C0-4CFA-858A-C64FD2533DA5}">
      <dgm:prSet phldrT="[Tekst]" custT="1"/>
      <dgm:spPr/>
      <dgm:t>
        <a:bodyPr/>
        <a:lstStyle/>
        <a:p>
          <a:r>
            <a:rPr lang="nl-NL" sz="1400" dirty="0" smtClean="0"/>
            <a:t>Analyses </a:t>
          </a:r>
          <a:r>
            <a:rPr lang="nl-NL" sz="1400" dirty="0" err="1" smtClean="0"/>
            <a:t>tbv</a:t>
          </a:r>
          <a:r>
            <a:rPr lang="nl-NL" sz="1400" dirty="0" smtClean="0"/>
            <a:t> informatie beleid &amp; wijk </a:t>
          </a:r>
          <a:endParaRPr lang="nl-NL" sz="1400" dirty="0"/>
        </a:p>
      </dgm:t>
    </dgm:pt>
    <dgm:pt modelId="{8D50C601-BF8C-48AE-B415-B98FDD39B7EC}">
      <dgm:prSet phldrT="[Tekst]" custT="1"/>
      <dgm:spPr>
        <a:solidFill>
          <a:srgbClr val="009EE0"/>
        </a:solidFill>
      </dgm:spPr>
      <dgm:t>
        <a:bodyPr/>
        <a:lstStyle/>
        <a:p>
          <a:r>
            <a:rPr lang="nl-NL" sz="1600" dirty="0" smtClean="0"/>
            <a:t>Controle &amp; Beheersing</a:t>
          </a:r>
          <a:endParaRPr lang="nl-NL" sz="1600" dirty="0"/>
        </a:p>
      </dgm:t>
    </dgm:pt>
    <dgm:pt modelId="{F8100412-51BE-4EB5-B6C9-2B014EEE36CD}" type="sibTrans" cxnId="{89345B91-1CDC-490B-A834-AAF588D015E5}">
      <dgm:prSet/>
      <dgm:spPr/>
      <dgm:t>
        <a:bodyPr/>
        <a:lstStyle/>
        <a:p>
          <a:endParaRPr lang="nl-NL"/>
        </a:p>
      </dgm:t>
    </dgm:pt>
    <dgm:pt modelId="{39C6231B-8BAD-4FF3-8049-B04D36D1E220}" type="parTrans" cxnId="{89345B91-1CDC-490B-A834-AAF588D015E5}">
      <dgm:prSet/>
      <dgm:spPr/>
      <dgm:t>
        <a:bodyPr/>
        <a:lstStyle/>
        <a:p>
          <a:endParaRPr lang="nl-NL"/>
        </a:p>
      </dgm:t>
    </dgm:pt>
    <dgm:pt modelId="{F5FDAED6-7E69-4610-9867-41C2BD76118B}" type="sibTrans" cxnId="{80CBEC00-7AAB-482D-B03E-4E4FC83A2669}">
      <dgm:prSet/>
      <dgm:spPr/>
      <dgm:t>
        <a:bodyPr/>
        <a:lstStyle/>
        <a:p>
          <a:endParaRPr lang="nl-NL"/>
        </a:p>
      </dgm:t>
    </dgm:pt>
    <dgm:pt modelId="{53E96828-BAA6-4EF6-B60C-DE4A762631A6}" type="parTrans" cxnId="{80CBEC00-7AAB-482D-B03E-4E4FC83A2669}">
      <dgm:prSet/>
      <dgm:spPr/>
      <dgm:t>
        <a:bodyPr/>
        <a:lstStyle/>
        <a:p>
          <a:endParaRPr lang="nl-NL"/>
        </a:p>
      </dgm:t>
    </dgm:pt>
    <dgm:pt modelId="{45DAC604-455F-43A8-B401-9FDD550A32C6}">
      <dgm:prSet phldrT="[Tekst]" custT="1"/>
      <dgm:spPr/>
      <dgm:t>
        <a:bodyPr/>
        <a:lstStyle/>
        <a:p>
          <a:r>
            <a:rPr lang="nl-NL" sz="1400" dirty="0" smtClean="0"/>
            <a:t>Productenboek van aanbieders</a:t>
          </a:r>
          <a:endParaRPr lang="nl-NL" sz="1400" dirty="0"/>
        </a:p>
      </dgm:t>
    </dgm:pt>
    <dgm:pt modelId="{477C81AB-990C-4C3C-92F1-28CAA3A0C2C5}">
      <dgm:prSet phldrT="[Tekst]" custT="1"/>
      <dgm:spPr>
        <a:solidFill>
          <a:srgbClr val="009EE0"/>
        </a:solidFill>
      </dgm:spPr>
      <dgm:t>
        <a:bodyPr/>
        <a:lstStyle/>
        <a:p>
          <a:r>
            <a:rPr lang="nl-NL" sz="1600" dirty="0" smtClean="0"/>
            <a:t>Producten,  processen &amp; Informatie</a:t>
          </a:r>
          <a:endParaRPr lang="nl-NL" sz="1600" dirty="0"/>
        </a:p>
      </dgm:t>
    </dgm:pt>
    <dgm:pt modelId="{96323967-24F0-43FD-AB55-BDA117B39B9F}" type="sibTrans" cxnId="{6CFDC702-24A0-4986-9B7F-109211EA6C53}">
      <dgm:prSet/>
      <dgm:spPr/>
      <dgm:t>
        <a:bodyPr/>
        <a:lstStyle/>
        <a:p>
          <a:endParaRPr lang="nl-NL"/>
        </a:p>
      </dgm:t>
    </dgm:pt>
    <dgm:pt modelId="{9C63B9AF-2229-4664-B1E4-BC976336FDF9}" type="parTrans" cxnId="{6CFDC702-24A0-4986-9B7F-109211EA6C53}">
      <dgm:prSet/>
      <dgm:spPr/>
      <dgm:t>
        <a:bodyPr/>
        <a:lstStyle/>
        <a:p>
          <a:endParaRPr lang="nl-NL"/>
        </a:p>
      </dgm:t>
    </dgm:pt>
    <dgm:pt modelId="{8C7A9BD6-F1F8-4F1C-9E11-1B293F49B4CF}" type="sibTrans" cxnId="{EABFD1C6-7A4E-4B64-82E4-AE4B9A3ADAE3}">
      <dgm:prSet/>
      <dgm:spPr/>
      <dgm:t>
        <a:bodyPr/>
        <a:lstStyle/>
        <a:p>
          <a:endParaRPr lang="nl-NL"/>
        </a:p>
      </dgm:t>
    </dgm:pt>
    <dgm:pt modelId="{02ABC0E0-1189-40CC-A99E-65E3E3D8DCC8}" type="parTrans" cxnId="{EABFD1C6-7A4E-4B64-82E4-AE4B9A3ADAE3}">
      <dgm:prSet/>
      <dgm:spPr/>
      <dgm:t>
        <a:bodyPr/>
        <a:lstStyle/>
        <a:p>
          <a:endParaRPr lang="nl-NL"/>
        </a:p>
      </dgm:t>
    </dgm:pt>
    <dgm:pt modelId="{A8A69805-135A-4CFF-AFB2-22485F76BDBB}">
      <dgm:prSet phldrT="[Tekst]" custT="1"/>
      <dgm:spPr/>
      <dgm:t>
        <a:bodyPr/>
        <a:lstStyle/>
        <a:p>
          <a:r>
            <a:rPr lang="nl-NL" sz="1400" dirty="0" smtClean="0"/>
            <a:t>Regels voor declareren afstemmen</a:t>
          </a:r>
          <a:endParaRPr lang="nl-NL" sz="1400" dirty="0"/>
        </a:p>
      </dgm:t>
    </dgm:pt>
    <dgm:pt modelId="{91330E8B-21A2-4442-BA72-386AF26EA027}">
      <dgm:prSet phldrT="[Tekst]" custT="1"/>
      <dgm:spPr>
        <a:solidFill>
          <a:srgbClr val="009EE0"/>
        </a:solidFill>
      </dgm:spPr>
      <dgm:t>
        <a:bodyPr/>
        <a:lstStyle/>
        <a:p>
          <a:r>
            <a:rPr lang="nl-NL" sz="1600" dirty="0" smtClean="0"/>
            <a:t>Taal, tarieven &amp; regels</a:t>
          </a:r>
          <a:endParaRPr lang="nl-NL" sz="1600" dirty="0"/>
        </a:p>
      </dgm:t>
    </dgm:pt>
    <dgm:pt modelId="{6A8CB12A-985C-4AAA-B868-3FF77B618292}" type="sibTrans" cxnId="{24721DAF-44ED-4242-B11C-53B42E3967EF}">
      <dgm:prSet/>
      <dgm:spPr/>
      <dgm:t>
        <a:bodyPr/>
        <a:lstStyle/>
        <a:p>
          <a:endParaRPr lang="nl-NL"/>
        </a:p>
      </dgm:t>
    </dgm:pt>
    <dgm:pt modelId="{9DEC38D1-7336-44D3-8A30-43AA34B1D7C7}" type="parTrans" cxnId="{24721DAF-44ED-4242-B11C-53B42E3967EF}">
      <dgm:prSet/>
      <dgm:spPr/>
      <dgm:t>
        <a:bodyPr/>
        <a:lstStyle/>
        <a:p>
          <a:endParaRPr lang="nl-NL"/>
        </a:p>
      </dgm:t>
    </dgm:pt>
    <dgm:pt modelId="{E4CCD4A4-7DF2-4581-AADF-0B3B561D25DE}" type="sibTrans" cxnId="{E8862611-20F4-4EDD-BA97-225FFAAE77FD}">
      <dgm:prSet/>
      <dgm:spPr/>
      <dgm:t>
        <a:bodyPr/>
        <a:lstStyle/>
        <a:p>
          <a:endParaRPr lang="nl-NL"/>
        </a:p>
      </dgm:t>
    </dgm:pt>
    <dgm:pt modelId="{4FEFBA41-152F-4EC8-9D65-5211D16207F4}" type="parTrans" cxnId="{E8862611-20F4-4EDD-BA97-225FFAAE77FD}">
      <dgm:prSet/>
      <dgm:spPr/>
      <dgm:t>
        <a:bodyPr/>
        <a:lstStyle/>
        <a:p>
          <a:endParaRPr lang="nl-NL"/>
        </a:p>
      </dgm:t>
    </dgm:pt>
    <dgm:pt modelId="{05392478-E2AB-4F52-8F79-FFC6258EDDA1}">
      <dgm:prSet phldrT="[Tekst]" custT="1"/>
      <dgm:spPr/>
      <dgm:t>
        <a:bodyPr/>
        <a:lstStyle/>
        <a:p>
          <a:r>
            <a:rPr lang="nl-NL" sz="1400" dirty="0" smtClean="0"/>
            <a:t>Budget en beheersing wijkteam operationaliseren</a:t>
          </a:r>
          <a:endParaRPr lang="nl-NL" sz="1400" dirty="0"/>
        </a:p>
      </dgm:t>
    </dgm:pt>
    <dgm:pt modelId="{96BBABF0-75E0-4385-B463-50D14851DC0C}" type="parTrans" cxnId="{54AA8B57-49FD-4D52-82E8-C7D323F3F155}">
      <dgm:prSet/>
      <dgm:spPr/>
      <dgm:t>
        <a:bodyPr/>
        <a:lstStyle/>
        <a:p>
          <a:endParaRPr lang="nl-NL"/>
        </a:p>
      </dgm:t>
    </dgm:pt>
    <dgm:pt modelId="{E6D3508F-7C64-4860-A816-D818D32A8304}" type="sibTrans" cxnId="{54AA8B57-49FD-4D52-82E8-C7D323F3F155}">
      <dgm:prSet/>
      <dgm:spPr/>
      <dgm:t>
        <a:bodyPr/>
        <a:lstStyle/>
        <a:p>
          <a:endParaRPr lang="nl-NL"/>
        </a:p>
      </dgm:t>
    </dgm:pt>
    <dgm:pt modelId="{0DA0623F-78F1-48E5-A1ED-FD94337C0CD1}">
      <dgm:prSet phldrT="[Tekst]" custT="1"/>
      <dgm:spPr/>
      <dgm:t>
        <a:bodyPr/>
        <a:lstStyle/>
        <a:p>
          <a:r>
            <a:rPr lang="nl-NL" sz="1400" dirty="0" smtClean="0"/>
            <a:t>Informatie inrichten bij gemeenten en aanbieders</a:t>
          </a:r>
          <a:endParaRPr lang="nl-NL" sz="1400" dirty="0"/>
        </a:p>
      </dgm:t>
    </dgm:pt>
    <dgm:pt modelId="{DB944CC3-F936-4F0E-B1C5-A6FFC396DBD5}" type="parTrans" cxnId="{04F7D6D7-1C12-4E72-9812-2539EBC81719}">
      <dgm:prSet/>
      <dgm:spPr/>
      <dgm:t>
        <a:bodyPr/>
        <a:lstStyle/>
        <a:p>
          <a:endParaRPr lang="nl-NL"/>
        </a:p>
      </dgm:t>
    </dgm:pt>
    <dgm:pt modelId="{FDE80146-DDAE-4790-8190-25B0916DADAD}" type="sibTrans" cxnId="{04F7D6D7-1C12-4E72-9812-2539EBC81719}">
      <dgm:prSet/>
      <dgm:spPr/>
      <dgm:t>
        <a:bodyPr/>
        <a:lstStyle/>
        <a:p>
          <a:endParaRPr lang="nl-NL"/>
        </a:p>
      </dgm:t>
    </dgm:pt>
    <dgm:pt modelId="{10CBC70C-B263-4332-9408-EEE07F4879B5}">
      <dgm:prSet phldrT="[Tekst]" custT="1"/>
      <dgm:spPr/>
      <dgm:t>
        <a:bodyPr/>
        <a:lstStyle/>
        <a:p>
          <a:r>
            <a:rPr lang="nl-NL" sz="1400" dirty="0" smtClean="0"/>
            <a:t>Controles op aangeleverde informatie</a:t>
          </a:r>
          <a:endParaRPr lang="nl-NL" sz="1400" dirty="0"/>
        </a:p>
      </dgm:t>
    </dgm:pt>
    <dgm:pt modelId="{3CCF3397-CE68-4BDA-A4D7-FBFC5BEFFA15}" type="parTrans" cxnId="{4D924AD3-D740-44C6-ADC7-A4582D04E9EB}">
      <dgm:prSet/>
      <dgm:spPr/>
      <dgm:t>
        <a:bodyPr/>
        <a:lstStyle/>
        <a:p>
          <a:endParaRPr lang="nl-NL"/>
        </a:p>
      </dgm:t>
    </dgm:pt>
    <dgm:pt modelId="{2AB35844-8D24-4966-9B57-FA21D0B239B8}" type="sibTrans" cxnId="{4D924AD3-D740-44C6-ADC7-A4582D04E9EB}">
      <dgm:prSet/>
      <dgm:spPr/>
      <dgm:t>
        <a:bodyPr/>
        <a:lstStyle/>
        <a:p>
          <a:endParaRPr lang="nl-NL"/>
        </a:p>
      </dgm:t>
    </dgm:pt>
    <dgm:pt modelId="{C503AD98-8124-4AA5-AB12-800898F95174}">
      <dgm:prSet phldrT="[Tekst]" custT="1"/>
      <dgm:spPr/>
      <dgm:t>
        <a:bodyPr/>
        <a:lstStyle/>
        <a:p>
          <a:r>
            <a:rPr lang="nl-NL" sz="1400" dirty="0" smtClean="0"/>
            <a:t>Processen bij wijkteam  aanbieders</a:t>
          </a:r>
          <a:endParaRPr lang="nl-NL" sz="1400" dirty="0"/>
        </a:p>
      </dgm:t>
    </dgm:pt>
    <dgm:pt modelId="{D587396E-AA2F-4D49-904A-E05B51E81167}" type="parTrans" cxnId="{3E31D877-ADE3-4B03-B3C2-0CA00F2396D0}">
      <dgm:prSet/>
      <dgm:spPr/>
      <dgm:t>
        <a:bodyPr/>
        <a:lstStyle/>
        <a:p>
          <a:endParaRPr lang="nl-NL"/>
        </a:p>
      </dgm:t>
    </dgm:pt>
    <dgm:pt modelId="{6FFA83E4-A67A-4FFC-B116-25F553575F1C}" type="sibTrans" cxnId="{3E31D877-ADE3-4B03-B3C2-0CA00F2396D0}">
      <dgm:prSet/>
      <dgm:spPr/>
      <dgm:t>
        <a:bodyPr/>
        <a:lstStyle/>
        <a:p>
          <a:endParaRPr lang="nl-NL"/>
        </a:p>
      </dgm:t>
    </dgm:pt>
    <dgm:pt modelId="{65ED9AC1-0164-46EA-A9C7-7FCAB81E7145}">
      <dgm:prSet phldrT="[Tekst]" custT="1"/>
      <dgm:spPr/>
      <dgm:t>
        <a:bodyPr/>
        <a:lstStyle/>
        <a:p>
          <a:r>
            <a:rPr lang="nl-NL" sz="1400" dirty="0" smtClean="0"/>
            <a:t>Tarieven (met bandbreedtes) afspreken</a:t>
          </a:r>
          <a:endParaRPr lang="nl-NL" sz="1400" dirty="0"/>
        </a:p>
      </dgm:t>
    </dgm:pt>
    <dgm:pt modelId="{79430130-FF87-4489-B7DA-FEE0757D4B84}" type="parTrans" cxnId="{E7E2D70F-773F-4994-9F4A-A687A56044FA}">
      <dgm:prSet/>
      <dgm:spPr/>
      <dgm:t>
        <a:bodyPr/>
        <a:lstStyle/>
        <a:p>
          <a:endParaRPr lang="nl-NL"/>
        </a:p>
      </dgm:t>
    </dgm:pt>
    <dgm:pt modelId="{FC6E1213-8468-492B-B00E-12228D0EF017}" type="sibTrans" cxnId="{E7E2D70F-773F-4994-9F4A-A687A56044FA}">
      <dgm:prSet/>
      <dgm:spPr/>
      <dgm:t>
        <a:bodyPr/>
        <a:lstStyle/>
        <a:p>
          <a:endParaRPr lang="nl-NL"/>
        </a:p>
      </dgm:t>
    </dgm:pt>
    <dgm:pt modelId="{E87E91F7-8D69-49A1-9744-D688A1A12421}">
      <dgm:prSet phldrT="[Tekst]" custT="1"/>
      <dgm:spPr/>
      <dgm:t>
        <a:bodyPr/>
        <a:lstStyle/>
        <a:p>
          <a:r>
            <a:rPr lang="nl-NL" sz="1400" dirty="0" smtClean="0"/>
            <a:t>Bekostigingstaal ‘uren/dagen’ bij alle aanbieders! </a:t>
          </a:r>
          <a:endParaRPr lang="nl-NL" sz="1400" dirty="0"/>
        </a:p>
      </dgm:t>
    </dgm:pt>
    <dgm:pt modelId="{E248B181-0EB4-4D4A-BFC2-FA8C95F92F2E}" type="parTrans" cxnId="{BB176367-5AF8-46B8-824C-27C6A2863FB9}">
      <dgm:prSet/>
      <dgm:spPr/>
      <dgm:t>
        <a:bodyPr/>
        <a:lstStyle/>
        <a:p>
          <a:endParaRPr lang="nl-NL"/>
        </a:p>
      </dgm:t>
    </dgm:pt>
    <dgm:pt modelId="{7856775A-79D1-484F-9045-BFEA3B2AD184}" type="sibTrans" cxnId="{BB176367-5AF8-46B8-824C-27C6A2863FB9}">
      <dgm:prSet/>
      <dgm:spPr/>
      <dgm:t>
        <a:bodyPr/>
        <a:lstStyle/>
        <a:p>
          <a:endParaRPr lang="nl-NL"/>
        </a:p>
      </dgm:t>
    </dgm:pt>
    <dgm:pt modelId="{54F3DF45-9707-4880-933F-738996A6BA26}" type="pres">
      <dgm:prSet presAssocID="{4792F2A8-D21E-42FF-BDC6-24BEFB42C39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611D3611-4B60-4D88-8941-8F46E0284F59}" type="pres">
      <dgm:prSet presAssocID="{91330E8B-21A2-4442-BA72-386AF26EA027}" presName="composite" presStyleCnt="0"/>
      <dgm:spPr/>
    </dgm:pt>
    <dgm:pt modelId="{034F042B-1769-4D91-8386-2E993FB9B00E}" type="pres">
      <dgm:prSet presAssocID="{91330E8B-21A2-4442-BA72-386AF26EA027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E7317BB-C07E-4C14-82E3-1132B8346C4E}" type="pres">
      <dgm:prSet presAssocID="{91330E8B-21A2-4442-BA72-386AF26EA027}" presName="parSh" presStyleLbl="node1" presStyleIdx="0" presStyleCnt="3" custScaleX="151393" custScaleY="138838" custLinFactNeighborX="1522" custLinFactNeighborY="-15237"/>
      <dgm:spPr/>
      <dgm:t>
        <a:bodyPr/>
        <a:lstStyle/>
        <a:p>
          <a:endParaRPr lang="nl-NL"/>
        </a:p>
      </dgm:t>
    </dgm:pt>
    <dgm:pt modelId="{F7FDBB48-75B0-4362-9B82-FF2BF8271E09}" type="pres">
      <dgm:prSet presAssocID="{91330E8B-21A2-4442-BA72-386AF26EA027}" presName="desTx" presStyleLbl="fgAcc1" presStyleIdx="0" presStyleCnt="3" custScaleX="151978" custScaleY="93239" custLinFactNeighborX="4480" custLinFactNeighborY="206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643FE10-81C2-40DD-BE2D-A4F9C658296B}" type="pres">
      <dgm:prSet presAssocID="{6A8CB12A-985C-4AAA-B868-3FF77B618292}" presName="sibTrans" presStyleLbl="sibTrans2D1" presStyleIdx="0" presStyleCnt="2"/>
      <dgm:spPr/>
      <dgm:t>
        <a:bodyPr/>
        <a:lstStyle/>
        <a:p>
          <a:endParaRPr lang="nl-NL"/>
        </a:p>
      </dgm:t>
    </dgm:pt>
    <dgm:pt modelId="{1A6C4D59-BBAA-436E-9621-0254465848AB}" type="pres">
      <dgm:prSet presAssocID="{6A8CB12A-985C-4AAA-B868-3FF77B618292}" presName="connTx" presStyleLbl="sibTrans2D1" presStyleIdx="0" presStyleCnt="2"/>
      <dgm:spPr/>
      <dgm:t>
        <a:bodyPr/>
        <a:lstStyle/>
        <a:p>
          <a:endParaRPr lang="nl-NL"/>
        </a:p>
      </dgm:t>
    </dgm:pt>
    <dgm:pt modelId="{0C6847B7-EF0E-4ACA-9035-9F9B00AE7EB9}" type="pres">
      <dgm:prSet presAssocID="{477C81AB-990C-4C3C-92F1-28CAA3A0C2C5}" presName="composite" presStyleCnt="0"/>
      <dgm:spPr/>
    </dgm:pt>
    <dgm:pt modelId="{E03695DE-7036-4774-ACD6-3130547D6219}" type="pres">
      <dgm:prSet presAssocID="{477C81AB-990C-4C3C-92F1-28CAA3A0C2C5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D53284A-4660-4D3D-9813-7A46539DE0A3}" type="pres">
      <dgm:prSet presAssocID="{477C81AB-990C-4C3C-92F1-28CAA3A0C2C5}" presName="parSh" presStyleLbl="node1" presStyleIdx="1" presStyleCnt="3" custScaleX="177401" custScaleY="138838" custLinFactNeighborX="1221" custLinFactNeighborY="-16108"/>
      <dgm:spPr/>
      <dgm:t>
        <a:bodyPr/>
        <a:lstStyle/>
        <a:p>
          <a:endParaRPr lang="nl-NL"/>
        </a:p>
      </dgm:t>
    </dgm:pt>
    <dgm:pt modelId="{41F8353A-C249-498E-B802-4CCA6D744F90}" type="pres">
      <dgm:prSet presAssocID="{477C81AB-990C-4C3C-92F1-28CAA3A0C2C5}" presName="desTx" presStyleLbl="fgAcc1" presStyleIdx="1" presStyleCnt="3" custScaleX="151978" custScaleY="92897" custLinFactNeighborX="4480" custLinFactNeighborY="206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7D99709-FC83-43B8-91EF-A8574BD2B2FD}" type="pres">
      <dgm:prSet presAssocID="{96323967-24F0-43FD-AB55-BDA117B39B9F}" presName="sibTrans" presStyleLbl="sibTrans2D1" presStyleIdx="1" presStyleCnt="2"/>
      <dgm:spPr/>
      <dgm:t>
        <a:bodyPr/>
        <a:lstStyle/>
        <a:p>
          <a:endParaRPr lang="nl-NL"/>
        </a:p>
      </dgm:t>
    </dgm:pt>
    <dgm:pt modelId="{2677069D-1055-4467-946F-07BC576F23AA}" type="pres">
      <dgm:prSet presAssocID="{96323967-24F0-43FD-AB55-BDA117B39B9F}" presName="connTx" presStyleLbl="sibTrans2D1" presStyleIdx="1" presStyleCnt="2"/>
      <dgm:spPr/>
      <dgm:t>
        <a:bodyPr/>
        <a:lstStyle/>
        <a:p>
          <a:endParaRPr lang="nl-NL"/>
        </a:p>
      </dgm:t>
    </dgm:pt>
    <dgm:pt modelId="{74B8A857-B6C3-4C74-B103-36D424B63A7B}" type="pres">
      <dgm:prSet presAssocID="{8D50C601-BF8C-48AE-B415-B98FDD39B7EC}" presName="composite" presStyleCnt="0"/>
      <dgm:spPr/>
    </dgm:pt>
    <dgm:pt modelId="{CC626E5B-7D40-4076-94CF-6DDB8D675BF9}" type="pres">
      <dgm:prSet presAssocID="{8D50C601-BF8C-48AE-B415-B98FDD39B7EC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A8629E8-EF58-489B-B400-0B18EC3242F1}" type="pres">
      <dgm:prSet presAssocID="{8D50C601-BF8C-48AE-B415-B98FDD39B7EC}" presName="parSh" presStyleLbl="node1" presStyleIdx="2" presStyleCnt="3" custScaleX="177401" custScaleY="138838" custLinFactNeighborX="1221" custLinFactNeighborY="-13713"/>
      <dgm:spPr/>
      <dgm:t>
        <a:bodyPr/>
        <a:lstStyle/>
        <a:p>
          <a:endParaRPr lang="nl-NL"/>
        </a:p>
      </dgm:t>
    </dgm:pt>
    <dgm:pt modelId="{A173FAB4-870E-4CEB-8438-123DB1CCEFA7}" type="pres">
      <dgm:prSet presAssocID="{8D50C601-BF8C-48AE-B415-B98FDD39B7EC}" presName="desTx" presStyleLbl="fgAcc1" presStyleIdx="2" presStyleCnt="3" custScaleX="151978" custScaleY="93835" custLinFactNeighborX="511" custLinFactNeighborY="80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491A1506-F90B-40C9-BAED-8CE63D473102}" type="presOf" srcId="{91330E8B-21A2-4442-BA72-386AF26EA027}" destId="{034F042B-1769-4D91-8386-2E993FB9B00E}" srcOrd="0" destOrd="0" presId="urn:microsoft.com/office/officeart/2005/8/layout/process3"/>
    <dgm:cxn modelId="{89345B91-1CDC-490B-A834-AAF588D015E5}" srcId="{4792F2A8-D21E-42FF-BDC6-24BEFB42C39E}" destId="{8D50C601-BF8C-48AE-B415-B98FDD39B7EC}" srcOrd="2" destOrd="0" parTransId="{39C6231B-8BAD-4FF3-8049-B04D36D1E220}" sibTransId="{F8100412-51BE-4EB5-B6C9-2B014EEE36CD}"/>
    <dgm:cxn modelId="{D25EAD0A-2A9A-430E-BB23-42FFE8BB341F}" type="presOf" srcId="{0DA0623F-78F1-48E5-A1ED-FD94337C0CD1}" destId="{41F8353A-C249-498E-B802-4CCA6D744F90}" srcOrd="0" destOrd="2" presId="urn:microsoft.com/office/officeart/2005/8/layout/process3"/>
    <dgm:cxn modelId="{BB176367-5AF8-46B8-824C-27C6A2863FB9}" srcId="{91330E8B-21A2-4442-BA72-386AF26EA027}" destId="{E87E91F7-8D69-49A1-9744-D688A1A12421}" srcOrd="0" destOrd="0" parTransId="{E248B181-0EB4-4D4A-BFC2-FA8C95F92F2E}" sibTransId="{7856775A-79D1-484F-9045-BFEA3B2AD184}"/>
    <dgm:cxn modelId="{B10AE84C-2CC4-4CF7-BAD4-A5278FEC08D7}" type="presOf" srcId="{2D5C32A4-E6C0-4CFA-858A-C64FD2533DA5}" destId="{A173FAB4-870E-4CEB-8438-123DB1CCEFA7}" srcOrd="0" destOrd="1" presId="urn:microsoft.com/office/officeart/2005/8/layout/process3"/>
    <dgm:cxn modelId="{EABFD1C6-7A4E-4B64-82E4-AE4B9A3ADAE3}" srcId="{477C81AB-990C-4C3C-92F1-28CAA3A0C2C5}" destId="{45DAC604-455F-43A8-B401-9FDD550A32C6}" srcOrd="0" destOrd="0" parTransId="{02ABC0E0-1189-40CC-A99E-65E3E3D8DCC8}" sibTransId="{8C7A9BD6-F1F8-4F1C-9E11-1B293F49B4CF}"/>
    <dgm:cxn modelId="{3DB3CA1E-4019-43CB-8789-8EDE1811E3A8}" type="presOf" srcId="{05392478-E2AB-4F52-8F79-FFC6258EDDA1}" destId="{A173FAB4-870E-4CEB-8438-123DB1CCEFA7}" srcOrd="0" destOrd="2" presId="urn:microsoft.com/office/officeart/2005/8/layout/process3"/>
    <dgm:cxn modelId="{04F7D6D7-1C12-4E72-9812-2539EBC81719}" srcId="{477C81AB-990C-4C3C-92F1-28CAA3A0C2C5}" destId="{0DA0623F-78F1-48E5-A1ED-FD94337C0CD1}" srcOrd="2" destOrd="0" parTransId="{DB944CC3-F936-4F0E-B1C5-A6FFC396DBD5}" sibTransId="{FDE80146-DDAE-4790-8190-25B0916DADAD}"/>
    <dgm:cxn modelId="{819CF8C9-4E78-406E-B67B-FA4343955406}" type="presOf" srcId="{A8A69805-135A-4CFF-AFB2-22485F76BDBB}" destId="{F7FDBB48-75B0-4362-9B82-FF2BF8271E09}" srcOrd="0" destOrd="1" presId="urn:microsoft.com/office/officeart/2005/8/layout/process3"/>
    <dgm:cxn modelId="{B5EC34BE-3891-45FD-8542-5B1A179AAE08}" type="presOf" srcId="{477C81AB-990C-4C3C-92F1-28CAA3A0C2C5}" destId="{AD53284A-4660-4D3D-9813-7A46539DE0A3}" srcOrd="1" destOrd="0" presId="urn:microsoft.com/office/officeart/2005/8/layout/process3"/>
    <dgm:cxn modelId="{92E8A0C9-D8ED-458D-A44A-2C12226E90F1}" type="presOf" srcId="{8D50C601-BF8C-48AE-B415-B98FDD39B7EC}" destId="{CC626E5B-7D40-4076-94CF-6DDB8D675BF9}" srcOrd="0" destOrd="0" presId="urn:microsoft.com/office/officeart/2005/8/layout/process3"/>
    <dgm:cxn modelId="{8E356816-54A8-4046-A06A-F5BA506AB1D2}" type="presOf" srcId="{C503AD98-8124-4AA5-AB12-800898F95174}" destId="{41F8353A-C249-498E-B802-4CCA6D744F90}" srcOrd="0" destOrd="1" presId="urn:microsoft.com/office/officeart/2005/8/layout/process3"/>
    <dgm:cxn modelId="{61E73BD8-1C09-491E-9A02-F9C7B1451B65}" type="presOf" srcId="{6A8CB12A-985C-4AAA-B868-3FF77B618292}" destId="{4643FE10-81C2-40DD-BE2D-A4F9C658296B}" srcOrd="0" destOrd="0" presId="urn:microsoft.com/office/officeart/2005/8/layout/process3"/>
    <dgm:cxn modelId="{C4EB960C-8BB7-4314-8BF8-6B1ECC56636F}" type="presOf" srcId="{8D50C601-BF8C-48AE-B415-B98FDD39B7EC}" destId="{3A8629E8-EF58-489B-B400-0B18EC3242F1}" srcOrd="1" destOrd="0" presId="urn:microsoft.com/office/officeart/2005/8/layout/process3"/>
    <dgm:cxn modelId="{2B309ED2-6355-4770-A61F-13EB2E8DD552}" type="presOf" srcId="{E87E91F7-8D69-49A1-9744-D688A1A12421}" destId="{F7FDBB48-75B0-4362-9B82-FF2BF8271E09}" srcOrd="0" destOrd="0" presId="urn:microsoft.com/office/officeart/2005/8/layout/process3"/>
    <dgm:cxn modelId="{3E31D877-ADE3-4B03-B3C2-0CA00F2396D0}" srcId="{477C81AB-990C-4C3C-92F1-28CAA3A0C2C5}" destId="{C503AD98-8124-4AA5-AB12-800898F95174}" srcOrd="1" destOrd="0" parTransId="{D587396E-AA2F-4D49-904A-E05B51E81167}" sibTransId="{6FFA83E4-A67A-4FFC-B116-25F553575F1C}"/>
    <dgm:cxn modelId="{C4D1A080-6C17-465E-AC74-B24C548A5EB6}" type="presOf" srcId="{6A8CB12A-985C-4AAA-B868-3FF77B618292}" destId="{1A6C4D59-BBAA-436E-9621-0254465848AB}" srcOrd="1" destOrd="0" presId="urn:microsoft.com/office/officeart/2005/8/layout/process3"/>
    <dgm:cxn modelId="{54AA8B57-49FD-4D52-82E8-C7D323F3F155}" srcId="{8D50C601-BF8C-48AE-B415-B98FDD39B7EC}" destId="{05392478-E2AB-4F52-8F79-FFC6258EDDA1}" srcOrd="2" destOrd="0" parTransId="{96BBABF0-75E0-4385-B463-50D14851DC0C}" sibTransId="{E6D3508F-7C64-4860-A816-D818D32A8304}"/>
    <dgm:cxn modelId="{9BB3CD8C-6540-4CD7-8C8C-71487BE32577}" type="presOf" srcId="{10CBC70C-B263-4332-9408-EEE07F4879B5}" destId="{A173FAB4-870E-4CEB-8438-123DB1CCEFA7}" srcOrd="0" destOrd="0" presId="urn:microsoft.com/office/officeart/2005/8/layout/process3"/>
    <dgm:cxn modelId="{E8862611-20F4-4EDD-BA97-225FFAAE77FD}" srcId="{91330E8B-21A2-4442-BA72-386AF26EA027}" destId="{A8A69805-135A-4CFF-AFB2-22485F76BDBB}" srcOrd="1" destOrd="0" parTransId="{4FEFBA41-152F-4EC8-9D65-5211D16207F4}" sibTransId="{E4CCD4A4-7DF2-4581-AADF-0B3B561D25DE}"/>
    <dgm:cxn modelId="{AF3E887E-673E-4AC1-A6E7-D50A4BBE25B3}" type="presOf" srcId="{65ED9AC1-0164-46EA-A9C7-7FCAB81E7145}" destId="{F7FDBB48-75B0-4362-9B82-FF2BF8271E09}" srcOrd="0" destOrd="2" presId="urn:microsoft.com/office/officeart/2005/8/layout/process3"/>
    <dgm:cxn modelId="{B5B60A85-48ED-4B22-AB57-E4BA9C08320F}" type="presOf" srcId="{96323967-24F0-43FD-AB55-BDA117B39B9F}" destId="{A7D99709-FC83-43B8-91EF-A8574BD2B2FD}" srcOrd="0" destOrd="0" presId="urn:microsoft.com/office/officeart/2005/8/layout/process3"/>
    <dgm:cxn modelId="{E7E2D70F-773F-4994-9F4A-A687A56044FA}" srcId="{91330E8B-21A2-4442-BA72-386AF26EA027}" destId="{65ED9AC1-0164-46EA-A9C7-7FCAB81E7145}" srcOrd="2" destOrd="0" parTransId="{79430130-FF87-4489-B7DA-FEE0757D4B84}" sibTransId="{FC6E1213-8468-492B-B00E-12228D0EF017}"/>
    <dgm:cxn modelId="{80CBEC00-7AAB-482D-B03E-4E4FC83A2669}" srcId="{8D50C601-BF8C-48AE-B415-B98FDD39B7EC}" destId="{2D5C32A4-E6C0-4CFA-858A-C64FD2533DA5}" srcOrd="1" destOrd="0" parTransId="{53E96828-BAA6-4EF6-B60C-DE4A762631A6}" sibTransId="{F5FDAED6-7E69-4610-9867-41C2BD76118B}"/>
    <dgm:cxn modelId="{2441B7A4-558B-45A6-BAE0-0C08FDA0C53F}" type="presOf" srcId="{96323967-24F0-43FD-AB55-BDA117B39B9F}" destId="{2677069D-1055-4467-946F-07BC576F23AA}" srcOrd="1" destOrd="0" presId="urn:microsoft.com/office/officeart/2005/8/layout/process3"/>
    <dgm:cxn modelId="{3FC5EE73-A982-4F12-942C-57FCDFD12FEE}" type="presOf" srcId="{45DAC604-455F-43A8-B401-9FDD550A32C6}" destId="{41F8353A-C249-498E-B802-4CCA6D744F90}" srcOrd="0" destOrd="0" presId="urn:microsoft.com/office/officeart/2005/8/layout/process3"/>
    <dgm:cxn modelId="{24721DAF-44ED-4242-B11C-53B42E3967EF}" srcId="{4792F2A8-D21E-42FF-BDC6-24BEFB42C39E}" destId="{91330E8B-21A2-4442-BA72-386AF26EA027}" srcOrd="0" destOrd="0" parTransId="{9DEC38D1-7336-44D3-8A30-43AA34B1D7C7}" sibTransId="{6A8CB12A-985C-4AAA-B868-3FF77B618292}"/>
    <dgm:cxn modelId="{A1091E01-97F8-4A7F-9640-13A613AB97E7}" type="presOf" srcId="{4792F2A8-D21E-42FF-BDC6-24BEFB42C39E}" destId="{54F3DF45-9707-4880-933F-738996A6BA26}" srcOrd="0" destOrd="0" presId="urn:microsoft.com/office/officeart/2005/8/layout/process3"/>
    <dgm:cxn modelId="{6A3045D5-A1E3-4D03-B002-4EB2F9C43958}" type="presOf" srcId="{477C81AB-990C-4C3C-92F1-28CAA3A0C2C5}" destId="{E03695DE-7036-4774-ACD6-3130547D6219}" srcOrd="0" destOrd="0" presId="urn:microsoft.com/office/officeart/2005/8/layout/process3"/>
    <dgm:cxn modelId="{6CFDC702-24A0-4986-9B7F-109211EA6C53}" srcId="{4792F2A8-D21E-42FF-BDC6-24BEFB42C39E}" destId="{477C81AB-990C-4C3C-92F1-28CAA3A0C2C5}" srcOrd="1" destOrd="0" parTransId="{9C63B9AF-2229-4664-B1E4-BC976336FDF9}" sibTransId="{96323967-24F0-43FD-AB55-BDA117B39B9F}"/>
    <dgm:cxn modelId="{4D924AD3-D740-44C6-ADC7-A4582D04E9EB}" srcId="{8D50C601-BF8C-48AE-B415-B98FDD39B7EC}" destId="{10CBC70C-B263-4332-9408-EEE07F4879B5}" srcOrd="0" destOrd="0" parTransId="{3CCF3397-CE68-4BDA-A4D7-FBFC5BEFFA15}" sibTransId="{2AB35844-8D24-4966-9B57-FA21D0B239B8}"/>
    <dgm:cxn modelId="{7315C502-D3CD-4250-807C-1562BEBC49FA}" type="presOf" srcId="{91330E8B-21A2-4442-BA72-386AF26EA027}" destId="{9E7317BB-C07E-4C14-82E3-1132B8346C4E}" srcOrd="1" destOrd="0" presId="urn:microsoft.com/office/officeart/2005/8/layout/process3"/>
    <dgm:cxn modelId="{E202F45D-4A1D-47E0-9F71-D3ED5867CB51}" type="presParOf" srcId="{54F3DF45-9707-4880-933F-738996A6BA26}" destId="{611D3611-4B60-4D88-8941-8F46E0284F59}" srcOrd="0" destOrd="0" presId="urn:microsoft.com/office/officeart/2005/8/layout/process3"/>
    <dgm:cxn modelId="{5B91D6A8-36AD-4213-AD63-75C1FD06FE2A}" type="presParOf" srcId="{611D3611-4B60-4D88-8941-8F46E0284F59}" destId="{034F042B-1769-4D91-8386-2E993FB9B00E}" srcOrd="0" destOrd="0" presId="urn:microsoft.com/office/officeart/2005/8/layout/process3"/>
    <dgm:cxn modelId="{F9DD6FFD-B977-47EB-8484-3988A12E1C40}" type="presParOf" srcId="{611D3611-4B60-4D88-8941-8F46E0284F59}" destId="{9E7317BB-C07E-4C14-82E3-1132B8346C4E}" srcOrd="1" destOrd="0" presId="urn:microsoft.com/office/officeart/2005/8/layout/process3"/>
    <dgm:cxn modelId="{BE661C90-79F8-4FF4-BF1E-6E491A47F4DD}" type="presParOf" srcId="{611D3611-4B60-4D88-8941-8F46E0284F59}" destId="{F7FDBB48-75B0-4362-9B82-FF2BF8271E09}" srcOrd="2" destOrd="0" presId="urn:microsoft.com/office/officeart/2005/8/layout/process3"/>
    <dgm:cxn modelId="{552E673A-4571-4E22-AE04-EC32A69D615D}" type="presParOf" srcId="{54F3DF45-9707-4880-933F-738996A6BA26}" destId="{4643FE10-81C2-40DD-BE2D-A4F9C658296B}" srcOrd="1" destOrd="0" presId="urn:microsoft.com/office/officeart/2005/8/layout/process3"/>
    <dgm:cxn modelId="{7DE68616-BD7F-4D64-B5DE-A4F7EE3B4B36}" type="presParOf" srcId="{4643FE10-81C2-40DD-BE2D-A4F9C658296B}" destId="{1A6C4D59-BBAA-436E-9621-0254465848AB}" srcOrd="0" destOrd="0" presId="urn:microsoft.com/office/officeart/2005/8/layout/process3"/>
    <dgm:cxn modelId="{D8BA732C-6F86-4A74-B801-E1BFF7569A6A}" type="presParOf" srcId="{54F3DF45-9707-4880-933F-738996A6BA26}" destId="{0C6847B7-EF0E-4ACA-9035-9F9B00AE7EB9}" srcOrd="2" destOrd="0" presId="urn:microsoft.com/office/officeart/2005/8/layout/process3"/>
    <dgm:cxn modelId="{F336F83E-BE20-46BE-9B16-D7047F9747FF}" type="presParOf" srcId="{0C6847B7-EF0E-4ACA-9035-9F9B00AE7EB9}" destId="{E03695DE-7036-4774-ACD6-3130547D6219}" srcOrd="0" destOrd="0" presId="urn:microsoft.com/office/officeart/2005/8/layout/process3"/>
    <dgm:cxn modelId="{612FBA5E-59AF-46D1-944A-1FCEC35582E5}" type="presParOf" srcId="{0C6847B7-EF0E-4ACA-9035-9F9B00AE7EB9}" destId="{AD53284A-4660-4D3D-9813-7A46539DE0A3}" srcOrd="1" destOrd="0" presId="urn:microsoft.com/office/officeart/2005/8/layout/process3"/>
    <dgm:cxn modelId="{A06E0EDF-3D61-4408-A306-9708BF46B810}" type="presParOf" srcId="{0C6847B7-EF0E-4ACA-9035-9F9B00AE7EB9}" destId="{41F8353A-C249-498E-B802-4CCA6D744F90}" srcOrd="2" destOrd="0" presId="urn:microsoft.com/office/officeart/2005/8/layout/process3"/>
    <dgm:cxn modelId="{11DD8796-FBDD-4DFA-AB77-56D8E7FD6242}" type="presParOf" srcId="{54F3DF45-9707-4880-933F-738996A6BA26}" destId="{A7D99709-FC83-43B8-91EF-A8574BD2B2FD}" srcOrd="3" destOrd="0" presId="urn:microsoft.com/office/officeart/2005/8/layout/process3"/>
    <dgm:cxn modelId="{B696E561-76E9-409B-8165-C8EA7E9EE8F7}" type="presParOf" srcId="{A7D99709-FC83-43B8-91EF-A8574BD2B2FD}" destId="{2677069D-1055-4467-946F-07BC576F23AA}" srcOrd="0" destOrd="0" presId="urn:microsoft.com/office/officeart/2005/8/layout/process3"/>
    <dgm:cxn modelId="{6E38A7B4-FD7D-4227-A56B-CE29FB275F85}" type="presParOf" srcId="{54F3DF45-9707-4880-933F-738996A6BA26}" destId="{74B8A857-B6C3-4C74-B103-36D424B63A7B}" srcOrd="4" destOrd="0" presId="urn:microsoft.com/office/officeart/2005/8/layout/process3"/>
    <dgm:cxn modelId="{E6DE556A-A5A0-453D-A98C-79081897BA25}" type="presParOf" srcId="{74B8A857-B6C3-4C74-B103-36D424B63A7B}" destId="{CC626E5B-7D40-4076-94CF-6DDB8D675BF9}" srcOrd="0" destOrd="0" presId="urn:microsoft.com/office/officeart/2005/8/layout/process3"/>
    <dgm:cxn modelId="{088EB579-BAD3-4A28-A09B-96515EA6754E}" type="presParOf" srcId="{74B8A857-B6C3-4C74-B103-36D424B63A7B}" destId="{3A8629E8-EF58-489B-B400-0B18EC3242F1}" srcOrd="1" destOrd="0" presId="urn:microsoft.com/office/officeart/2005/8/layout/process3"/>
    <dgm:cxn modelId="{57398FFE-5E39-43A6-849A-5FBD13825FB1}" type="presParOf" srcId="{74B8A857-B6C3-4C74-B103-36D424B63A7B}" destId="{A173FAB4-870E-4CEB-8438-123DB1CCEFA7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792F2A8-D21E-42FF-BDC6-24BEFB42C39E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2D5C32A4-E6C0-4CFA-858A-C64FD2533DA5}">
      <dgm:prSet phldrT="[Tekst]" custT="1"/>
      <dgm:spPr/>
      <dgm:t>
        <a:bodyPr/>
        <a:lstStyle/>
        <a:p>
          <a:r>
            <a:rPr lang="nl-NL" sz="1400" dirty="0" smtClean="0"/>
            <a:t>Transparantie </a:t>
          </a:r>
          <a:r>
            <a:rPr lang="nl-NL" sz="1400" dirty="0" err="1" smtClean="0"/>
            <a:t>outcome</a:t>
          </a:r>
          <a:endParaRPr lang="nl-NL" sz="1400" dirty="0"/>
        </a:p>
      </dgm:t>
    </dgm:pt>
    <dgm:pt modelId="{8D50C601-BF8C-48AE-B415-B98FDD39B7EC}">
      <dgm:prSet phldrT="[Tekst]" custT="1"/>
      <dgm:spPr>
        <a:solidFill>
          <a:srgbClr val="009EE0"/>
        </a:solidFill>
      </dgm:spPr>
      <dgm:t>
        <a:bodyPr/>
        <a:lstStyle/>
        <a:p>
          <a:r>
            <a:rPr lang="nl-NL" sz="1600" dirty="0" smtClean="0"/>
            <a:t>Monitoring</a:t>
          </a:r>
          <a:endParaRPr lang="nl-NL" sz="1600" dirty="0"/>
        </a:p>
      </dgm:t>
    </dgm:pt>
    <dgm:pt modelId="{F8100412-51BE-4EB5-B6C9-2B014EEE36CD}" type="sibTrans" cxnId="{89345B91-1CDC-490B-A834-AAF588D015E5}">
      <dgm:prSet/>
      <dgm:spPr/>
      <dgm:t>
        <a:bodyPr/>
        <a:lstStyle/>
        <a:p>
          <a:endParaRPr lang="nl-NL" sz="2000"/>
        </a:p>
      </dgm:t>
    </dgm:pt>
    <dgm:pt modelId="{39C6231B-8BAD-4FF3-8049-B04D36D1E220}" type="parTrans" cxnId="{89345B91-1CDC-490B-A834-AAF588D015E5}">
      <dgm:prSet/>
      <dgm:spPr/>
      <dgm:t>
        <a:bodyPr/>
        <a:lstStyle/>
        <a:p>
          <a:endParaRPr lang="nl-NL" sz="2000"/>
        </a:p>
      </dgm:t>
    </dgm:pt>
    <dgm:pt modelId="{F5FDAED6-7E69-4610-9867-41C2BD76118B}" type="sibTrans" cxnId="{80CBEC00-7AAB-482D-B03E-4E4FC83A2669}">
      <dgm:prSet/>
      <dgm:spPr/>
      <dgm:t>
        <a:bodyPr/>
        <a:lstStyle/>
        <a:p>
          <a:endParaRPr lang="nl-NL" sz="2000"/>
        </a:p>
      </dgm:t>
    </dgm:pt>
    <dgm:pt modelId="{53E96828-BAA6-4EF6-B60C-DE4A762631A6}" type="parTrans" cxnId="{80CBEC00-7AAB-482D-B03E-4E4FC83A2669}">
      <dgm:prSet/>
      <dgm:spPr/>
      <dgm:t>
        <a:bodyPr/>
        <a:lstStyle/>
        <a:p>
          <a:endParaRPr lang="nl-NL" sz="2000"/>
        </a:p>
      </dgm:t>
    </dgm:pt>
    <dgm:pt modelId="{45DAC604-455F-43A8-B401-9FDD550A32C6}">
      <dgm:prSet phldrT="[Tekst]" custT="1"/>
      <dgm:spPr/>
      <dgm:t>
        <a:bodyPr/>
        <a:lstStyle/>
        <a:p>
          <a:pPr>
            <a:lnSpc>
              <a:spcPct val="90000"/>
            </a:lnSpc>
          </a:pPr>
          <a:r>
            <a:rPr lang="nl-NL" sz="1400" dirty="0" smtClean="0"/>
            <a:t>€/cliënt</a:t>
          </a:r>
          <a:endParaRPr lang="nl-NL" sz="1400" dirty="0"/>
        </a:p>
      </dgm:t>
    </dgm:pt>
    <dgm:pt modelId="{8C7A9BD6-F1F8-4F1C-9E11-1B293F49B4CF}" type="sibTrans" cxnId="{EABFD1C6-7A4E-4B64-82E4-AE4B9A3ADAE3}">
      <dgm:prSet/>
      <dgm:spPr/>
      <dgm:t>
        <a:bodyPr/>
        <a:lstStyle/>
        <a:p>
          <a:endParaRPr lang="nl-NL" sz="2000"/>
        </a:p>
      </dgm:t>
    </dgm:pt>
    <dgm:pt modelId="{02ABC0E0-1189-40CC-A99E-65E3E3D8DCC8}" type="parTrans" cxnId="{EABFD1C6-7A4E-4B64-82E4-AE4B9A3ADAE3}">
      <dgm:prSet/>
      <dgm:spPr/>
      <dgm:t>
        <a:bodyPr/>
        <a:lstStyle/>
        <a:p>
          <a:endParaRPr lang="nl-NL" sz="2000"/>
        </a:p>
      </dgm:t>
    </dgm:pt>
    <dgm:pt modelId="{A8A69805-135A-4CFF-AFB2-22485F76BDBB}">
      <dgm:prSet phldrT="[Tekst]" custT="1"/>
      <dgm:spPr/>
      <dgm:t>
        <a:bodyPr/>
        <a:lstStyle/>
        <a:p>
          <a:pPr>
            <a:lnSpc>
              <a:spcPct val="100000"/>
            </a:lnSpc>
          </a:pPr>
          <a:r>
            <a:rPr lang="nl-NL" sz="1400" dirty="0" smtClean="0"/>
            <a:t>Trajecten rond cliëntgroepen  vergelijkbare intensiteit</a:t>
          </a:r>
          <a:endParaRPr lang="nl-NL" sz="1400" dirty="0"/>
        </a:p>
      </dgm:t>
    </dgm:pt>
    <dgm:pt modelId="{91330E8B-21A2-4442-BA72-386AF26EA027}">
      <dgm:prSet phldrT="[Tekst]" custT="1"/>
      <dgm:spPr>
        <a:solidFill>
          <a:srgbClr val="009EE0"/>
        </a:solidFill>
      </dgm:spPr>
      <dgm:t>
        <a:bodyPr/>
        <a:lstStyle/>
        <a:p>
          <a:r>
            <a:rPr lang="nl-NL" sz="1600" dirty="0" smtClean="0"/>
            <a:t>Trajecten &amp; toegang</a:t>
          </a:r>
          <a:endParaRPr lang="nl-NL" sz="1600" dirty="0"/>
        </a:p>
      </dgm:t>
    </dgm:pt>
    <dgm:pt modelId="{6A8CB12A-985C-4AAA-B868-3FF77B618292}" type="sibTrans" cxnId="{24721DAF-44ED-4242-B11C-53B42E3967EF}">
      <dgm:prSet custT="1"/>
      <dgm:spPr/>
      <dgm:t>
        <a:bodyPr/>
        <a:lstStyle/>
        <a:p>
          <a:endParaRPr lang="nl-NL" sz="1050"/>
        </a:p>
      </dgm:t>
    </dgm:pt>
    <dgm:pt modelId="{9DEC38D1-7336-44D3-8A30-43AA34B1D7C7}" type="parTrans" cxnId="{24721DAF-44ED-4242-B11C-53B42E3967EF}">
      <dgm:prSet/>
      <dgm:spPr/>
      <dgm:t>
        <a:bodyPr/>
        <a:lstStyle/>
        <a:p>
          <a:endParaRPr lang="nl-NL" sz="2000"/>
        </a:p>
      </dgm:t>
    </dgm:pt>
    <dgm:pt modelId="{E4CCD4A4-7DF2-4581-AADF-0B3B561D25DE}" type="sibTrans" cxnId="{E8862611-20F4-4EDD-BA97-225FFAAE77FD}">
      <dgm:prSet/>
      <dgm:spPr/>
      <dgm:t>
        <a:bodyPr/>
        <a:lstStyle/>
        <a:p>
          <a:endParaRPr lang="nl-NL" sz="2000"/>
        </a:p>
      </dgm:t>
    </dgm:pt>
    <dgm:pt modelId="{4FEFBA41-152F-4EC8-9D65-5211D16207F4}" type="parTrans" cxnId="{E8862611-20F4-4EDD-BA97-225FFAAE77FD}">
      <dgm:prSet/>
      <dgm:spPr/>
      <dgm:t>
        <a:bodyPr/>
        <a:lstStyle/>
        <a:p>
          <a:endParaRPr lang="nl-NL" sz="2000"/>
        </a:p>
      </dgm:t>
    </dgm:pt>
    <dgm:pt modelId="{C447E00F-B371-4875-B31A-DF0BE7BC1228}">
      <dgm:prSet phldrT="[Tekst]" custT="1"/>
      <dgm:spPr/>
      <dgm:t>
        <a:bodyPr/>
        <a:lstStyle/>
        <a:p>
          <a:r>
            <a:rPr lang="nl-NL" sz="1400" dirty="0" smtClean="0"/>
            <a:t>Controle levering</a:t>
          </a:r>
          <a:endParaRPr lang="nl-NL" sz="1400" dirty="0"/>
        </a:p>
      </dgm:t>
    </dgm:pt>
    <dgm:pt modelId="{FDEC29D3-41CC-4E9C-8ADD-5A1B2445DB42}" type="sibTrans" cxnId="{42ED55ED-4B8C-4D64-A4BE-806FBBC017A4}">
      <dgm:prSet/>
      <dgm:spPr/>
      <dgm:t>
        <a:bodyPr/>
        <a:lstStyle/>
        <a:p>
          <a:endParaRPr lang="nl-NL" sz="2000"/>
        </a:p>
      </dgm:t>
    </dgm:pt>
    <dgm:pt modelId="{CC942E67-7B29-4252-98A9-2E6E741AF556}" type="parTrans" cxnId="{42ED55ED-4B8C-4D64-A4BE-806FBBC017A4}">
      <dgm:prSet/>
      <dgm:spPr/>
      <dgm:t>
        <a:bodyPr/>
        <a:lstStyle/>
        <a:p>
          <a:endParaRPr lang="nl-NL" sz="2000"/>
        </a:p>
      </dgm:t>
    </dgm:pt>
    <dgm:pt modelId="{57981247-51CF-4B02-A246-617688F1079E}">
      <dgm:prSet phldrT="[Tekst]" custT="1"/>
      <dgm:spPr/>
      <dgm:t>
        <a:bodyPr/>
        <a:lstStyle/>
        <a:p>
          <a:r>
            <a:rPr lang="nl-NL" sz="1400" dirty="0" smtClean="0"/>
            <a:t>Instroom</a:t>
          </a:r>
          <a:endParaRPr lang="nl-NL" sz="1400" dirty="0"/>
        </a:p>
      </dgm:t>
    </dgm:pt>
    <dgm:pt modelId="{94638900-6EFA-438F-9C85-222AD1A4F409}" type="sibTrans" cxnId="{0B3EA954-53B4-4334-8310-F7B37D29EDD3}">
      <dgm:prSet/>
      <dgm:spPr/>
      <dgm:t>
        <a:bodyPr/>
        <a:lstStyle/>
        <a:p>
          <a:endParaRPr lang="nl-NL" sz="2000"/>
        </a:p>
      </dgm:t>
    </dgm:pt>
    <dgm:pt modelId="{2662DF3F-5462-47FE-A28C-3FDD248910C0}" type="parTrans" cxnId="{0B3EA954-53B4-4334-8310-F7B37D29EDD3}">
      <dgm:prSet/>
      <dgm:spPr/>
      <dgm:t>
        <a:bodyPr/>
        <a:lstStyle/>
        <a:p>
          <a:endParaRPr lang="nl-NL" sz="2000"/>
        </a:p>
      </dgm:t>
    </dgm:pt>
    <dgm:pt modelId="{A82A0EAA-DD39-4EF4-9589-F966385218D4}">
      <dgm:prSet phldrT="[Tekst]" custT="1"/>
      <dgm:spPr/>
      <dgm:t>
        <a:bodyPr/>
        <a:lstStyle/>
        <a:p>
          <a:pPr>
            <a:lnSpc>
              <a:spcPct val="100000"/>
            </a:lnSpc>
          </a:pPr>
          <a:r>
            <a:rPr lang="nl-NL" sz="1400" dirty="0" smtClean="0"/>
            <a:t>Instrumenten voor toeleiding</a:t>
          </a:r>
          <a:endParaRPr lang="nl-NL" sz="1400" dirty="0"/>
        </a:p>
      </dgm:t>
    </dgm:pt>
    <dgm:pt modelId="{3DF5D3A9-52E7-43BB-9659-B4F187CBBD84}" type="parTrans" cxnId="{45145BDD-1F7A-48F5-B38C-DF536F3A9F6B}">
      <dgm:prSet/>
      <dgm:spPr/>
      <dgm:t>
        <a:bodyPr/>
        <a:lstStyle/>
        <a:p>
          <a:endParaRPr lang="nl-NL" sz="2000"/>
        </a:p>
      </dgm:t>
    </dgm:pt>
    <dgm:pt modelId="{3CCE9436-433F-4D6F-9B11-934B9DFAF679}" type="sibTrans" cxnId="{45145BDD-1F7A-48F5-B38C-DF536F3A9F6B}">
      <dgm:prSet/>
      <dgm:spPr/>
      <dgm:t>
        <a:bodyPr/>
        <a:lstStyle/>
        <a:p>
          <a:endParaRPr lang="nl-NL" sz="2000"/>
        </a:p>
      </dgm:t>
    </dgm:pt>
    <dgm:pt modelId="{924A00AC-6833-41C0-A82B-8A914FED54E9}">
      <dgm:prSet phldrT="[Tekst]" custT="1"/>
      <dgm:spPr/>
      <dgm:t>
        <a:bodyPr/>
        <a:lstStyle/>
        <a:p>
          <a:pPr>
            <a:lnSpc>
              <a:spcPct val="100000"/>
            </a:lnSpc>
          </a:pPr>
          <a:r>
            <a:rPr lang="nl-NL" sz="1400" dirty="0" smtClean="0"/>
            <a:t>Rollen en </a:t>
          </a:r>
          <a:r>
            <a:rPr lang="nl-NL" sz="1400" dirty="0" err="1" smtClean="0"/>
            <a:t>verantwoorde-lijkheden</a:t>
          </a:r>
          <a:endParaRPr lang="nl-NL" sz="1400" dirty="0"/>
        </a:p>
      </dgm:t>
    </dgm:pt>
    <dgm:pt modelId="{43FED10A-20F3-488F-BE76-380B7C368A92}" type="parTrans" cxnId="{BD454916-12EB-4021-9318-FC78CFE79F47}">
      <dgm:prSet/>
      <dgm:spPr/>
      <dgm:t>
        <a:bodyPr/>
        <a:lstStyle/>
        <a:p>
          <a:endParaRPr lang="nl-NL" sz="2000"/>
        </a:p>
      </dgm:t>
    </dgm:pt>
    <dgm:pt modelId="{3088A3C1-1861-4C27-99AA-843712984524}" type="sibTrans" cxnId="{BD454916-12EB-4021-9318-FC78CFE79F47}">
      <dgm:prSet/>
      <dgm:spPr/>
      <dgm:t>
        <a:bodyPr/>
        <a:lstStyle/>
        <a:p>
          <a:endParaRPr lang="nl-NL" sz="2000"/>
        </a:p>
      </dgm:t>
    </dgm:pt>
    <dgm:pt modelId="{6B028BE3-26FC-4E1A-9B8E-9BBB39DA0BEF}">
      <dgm:prSet phldrT="[Tekst]" custT="1"/>
      <dgm:spPr/>
      <dgm:t>
        <a:bodyPr/>
        <a:lstStyle/>
        <a:p>
          <a:pPr>
            <a:lnSpc>
              <a:spcPct val="90000"/>
            </a:lnSpc>
          </a:pPr>
          <a:r>
            <a:rPr lang="nl-NL" sz="1400" dirty="0" smtClean="0"/>
            <a:t>Onderaan-neming</a:t>
          </a:r>
          <a:endParaRPr lang="nl-NL" sz="1400" dirty="0"/>
        </a:p>
      </dgm:t>
    </dgm:pt>
    <dgm:pt modelId="{29F1831A-5827-4EB2-B93E-C4E8FE73A703}" type="parTrans" cxnId="{4839C196-A07C-4B60-A226-92167342C15F}">
      <dgm:prSet/>
      <dgm:spPr/>
      <dgm:t>
        <a:bodyPr/>
        <a:lstStyle/>
        <a:p>
          <a:endParaRPr lang="nl-NL" sz="2000"/>
        </a:p>
      </dgm:t>
    </dgm:pt>
    <dgm:pt modelId="{E05F5A4B-A70C-4852-A0E9-49E4C33F6E0A}" type="sibTrans" cxnId="{4839C196-A07C-4B60-A226-92167342C15F}">
      <dgm:prSet/>
      <dgm:spPr/>
      <dgm:t>
        <a:bodyPr/>
        <a:lstStyle/>
        <a:p>
          <a:endParaRPr lang="nl-NL" sz="2000"/>
        </a:p>
      </dgm:t>
    </dgm:pt>
    <dgm:pt modelId="{97DE82CB-F016-4FE2-8E06-A0C7CA699E92}">
      <dgm:prSet phldrT="[Tekst]" custT="1"/>
      <dgm:spPr/>
      <dgm:t>
        <a:bodyPr/>
        <a:lstStyle/>
        <a:p>
          <a:pPr>
            <a:lnSpc>
              <a:spcPct val="100000"/>
            </a:lnSpc>
          </a:pPr>
          <a:r>
            <a:rPr lang="nl-NL" sz="1400" dirty="0" smtClean="0"/>
            <a:t>Betalingscondities</a:t>
          </a:r>
          <a:endParaRPr lang="nl-NL" sz="1400" dirty="0"/>
        </a:p>
      </dgm:t>
    </dgm:pt>
    <dgm:pt modelId="{11B8A129-E6FB-44E3-87FD-7798FD3D2F1B}" type="parTrans" cxnId="{607D735E-B524-4538-BA4C-557C9AC7CE8B}">
      <dgm:prSet/>
      <dgm:spPr/>
      <dgm:t>
        <a:bodyPr/>
        <a:lstStyle/>
        <a:p>
          <a:endParaRPr lang="nl-NL" sz="2000"/>
        </a:p>
      </dgm:t>
    </dgm:pt>
    <dgm:pt modelId="{B5E6DA86-0967-424B-B959-28FA231AFD27}" type="sibTrans" cxnId="{607D735E-B524-4538-BA4C-557C9AC7CE8B}">
      <dgm:prSet/>
      <dgm:spPr/>
      <dgm:t>
        <a:bodyPr/>
        <a:lstStyle/>
        <a:p>
          <a:endParaRPr lang="nl-NL" sz="2000"/>
        </a:p>
      </dgm:t>
    </dgm:pt>
    <dgm:pt modelId="{477C81AB-990C-4C3C-92F1-28CAA3A0C2C5}">
      <dgm:prSet phldrT="[Tekst]" custT="1"/>
      <dgm:spPr>
        <a:solidFill>
          <a:srgbClr val="009EE0"/>
        </a:solidFill>
      </dgm:spPr>
      <dgm:t>
        <a:bodyPr/>
        <a:lstStyle/>
        <a:p>
          <a:r>
            <a:rPr lang="nl-NL" sz="1600" dirty="0" smtClean="0"/>
            <a:t>Tarief per traject</a:t>
          </a:r>
          <a:endParaRPr lang="nl-NL" sz="1600" dirty="0"/>
        </a:p>
      </dgm:t>
    </dgm:pt>
    <dgm:pt modelId="{96323967-24F0-43FD-AB55-BDA117B39B9F}" type="sibTrans" cxnId="{6CFDC702-24A0-4986-9B7F-109211EA6C53}">
      <dgm:prSet custT="1"/>
      <dgm:spPr/>
      <dgm:t>
        <a:bodyPr/>
        <a:lstStyle/>
        <a:p>
          <a:endParaRPr lang="nl-NL" sz="1050"/>
        </a:p>
      </dgm:t>
    </dgm:pt>
    <dgm:pt modelId="{9C63B9AF-2229-4664-B1E4-BC976336FDF9}" type="parTrans" cxnId="{6CFDC702-24A0-4986-9B7F-109211EA6C53}">
      <dgm:prSet/>
      <dgm:spPr/>
      <dgm:t>
        <a:bodyPr/>
        <a:lstStyle/>
        <a:p>
          <a:endParaRPr lang="nl-NL" sz="2000"/>
        </a:p>
      </dgm:t>
    </dgm:pt>
    <dgm:pt modelId="{AC3A832E-B0B7-4883-AF1B-48D75A650BDB}">
      <dgm:prSet phldrT="[Tekst]" custT="1"/>
      <dgm:spPr/>
      <dgm:t>
        <a:bodyPr/>
        <a:lstStyle/>
        <a:p>
          <a:r>
            <a:rPr lang="nl-NL" sz="1400" dirty="0" smtClean="0"/>
            <a:t>Checks &amp; </a:t>
          </a:r>
          <a:r>
            <a:rPr lang="nl-NL" sz="1400" dirty="0" err="1" smtClean="0"/>
            <a:t>balances</a:t>
          </a:r>
          <a:endParaRPr lang="nl-NL" sz="1400" dirty="0"/>
        </a:p>
      </dgm:t>
    </dgm:pt>
    <dgm:pt modelId="{DB24680E-B7C6-4A81-85F3-72A8EF4AA5D6}" type="parTrans" cxnId="{B8EC780D-E7DF-401C-B991-6C71BCA0A292}">
      <dgm:prSet/>
      <dgm:spPr/>
      <dgm:t>
        <a:bodyPr/>
        <a:lstStyle/>
        <a:p>
          <a:endParaRPr lang="nl-NL"/>
        </a:p>
      </dgm:t>
    </dgm:pt>
    <dgm:pt modelId="{769004A4-BECD-4F41-A49F-2EB819160F53}" type="sibTrans" cxnId="{B8EC780D-E7DF-401C-B991-6C71BCA0A292}">
      <dgm:prSet/>
      <dgm:spPr/>
      <dgm:t>
        <a:bodyPr/>
        <a:lstStyle/>
        <a:p>
          <a:endParaRPr lang="nl-NL"/>
        </a:p>
      </dgm:t>
    </dgm:pt>
    <dgm:pt modelId="{54F3DF45-9707-4880-933F-738996A6BA26}" type="pres">
      <dgm:prSet presAssocID="{4792F2A8-D21E-42FF-BDC6-24BEFB42C39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611D3611-4B60-4D88-8941-8F46E0284F59}" type="pres">
      <dgm:prSet presAssocID="{91330E8B-21A2-4442-BA72-386AF26EA027}" presName="composite" presStyleCnt="0"/>
      <dgm:spPr/>
    </dgm:pt>
    <dgm:pt modelId="{034F042B-1769-4D91-8386-2E993FB9B00E}" type="pres">
      <dgm:prSet presAssocID="{91330E8B-21A2-4442-BA72-386AF26EA027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E7317BB-C07E-4C14-82E3-1132B8346C4E}" type="pres">
      <dgm:prSet presAssocID="{91330E8B-21A2-4442-BA72-386AF26EA027}" presName="parSh" presStyleLbl="node1" presStyleIdx="0" presStyleCnt="3" custScaleX="120658" custLinFactNeighborX="301" custLinFactNeighborY="-10244"/>
      <dgm:spPr/>
      <dgm:t>
        <a:bodyPr/>
        <a:lstStyle/>
        <a:p>
          <a:endParaRPr lang="nl-NL"/>
        </a:p>
      </dgm:t>
    </dgm:pt>
    <dgm:pt modelId="{F7FDBB48-75B0-4362-9B82-FF2BF8271E09}" type="pres">
      <dgm:prSet presAssocID="{91330E8B-21A2-4442-BA72-386AF26EA027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643FE10-81C2-40DD-BE2D-A4F9C658296B}" type="pres">
      <dgm:prSet presAssocID="{6A8CB12A-985C-4AAA-B868-3FF77B618292}" presName="sibTrans" presStyleLbl="sibTrans2D1" presStyleIdx="0" presStyleCnt="2"/>
      <dgm:spPr/>
      <dgm:t>
        <a:bodyPr/>
        <a:lstStyle/>
        <a:p>
          <a:endParaRPr lang="nl-NL"/>
        </a:p>
      </dgm:t>
    </dgm:pt>
    <dgm:pt modelId="{1A6C4D59-BBAA-436E-9621-0254465848AB}" type="pres">
      <dgm:prSet presAssocID="{6A8CB12A-985C-4AAA-B868-3FF77B618292}" presName="connTx" presStyleLbl="sibTrans2D1" presStyleIdx="0" presStyleCnt="2"/>
      <dgm:spPr/>
      <dgm:t>
        <a:bodyPr/>
        <a:lstStyle/>
        <a:p>
          <a:endParaRPr lang="nl-NL"/>
        </a:p>
      </dgm:t>
    </dgm:pt>
    <dgm:pt modelId="{0C6847B7-EF0E-4ACA-9035-9F9B00AE7EB9}" type="pres">
      <dgm:prSet presAssocID="{477C81AB-990C-4C3C-92F1-28CAA3A0C2C5}" presName="composite" presStyleCnt="0"/>
      <dgm:spPr/>
    </dgm:pt>
    <dgm:pt modelId="{E03695DE-7036-4774-ACD6-3130547D6219}" type="pres">
      <dgm:prSet presAssocID="{477C81AB-990C-4C3C-92F1-28CAA3A0C2C5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D53284A-4660-4D3D-9813-7A46539DE0A3}" type="pres">
      <dgm:prSet presAssocID="{477C81AB-990C-4C3C-92F1-28CAA3A0C2C5}" presName="parSh" presStyleLbl="node1" presStyleIdx="1" presStyleCnt="3" custScaleX="120658" custLinFactNeighborY="-10244"/>
      <dgm:spPr/>
      <dgm:t>
        <a:bodyPr/>
        <a:lstStyle/>
        <a:p>
          <a:endParaRPr lang="nl-NL"/>
        </a:p>
      </dgm:t>
    </dgm:pt>
    <dgm:pt modelId="{41F8353A-C249-498E-B802-4CCA6D744F90}" type="pres">
      <dgm:prSet presAssocID="{477C81AB-990C-4C3C-92F1-28CAA3A0C2C5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7D99709-FC83-43B8-91EF-A8574BD2B2FD}" type="pres">
      <dgm:prSet presAssocID="{96323967-24F0-43FD-AB55-BDA117B39B9F}" presName="sibTrans" presStyleLbl="sibTrans2D1" presStyleIdx="1" presStyleCnt="2"/>
      <dgm:spPr/>
      <dgm:t>
        <a:bodyPr/>
        <a:lstStyle/>
        <a:p>
          <a:endParaRPr lang="nl-NL"/>
        </a:p>
      </dgm:t>
    </dgm:pt>
    <dgm:pt modelId="{2677069D-1055-4467-946F-07BC576F23AA}" type="pres">
      <dgm:prSet presAssocID="{96323967-24F0-43FD-AB55-BDA117B39B9F}" presName="connTx" presStyleLbl="sibTrans2D1" presStyleIdx="1" presStyleCnt="2"/>
      <dgm:spPr/>
      <dgm:t>
        <a:bodyPr/>
        <a:lstStyle/>
        <a:p>
          <a:endParaRPr lang="nl-NL"/>
        </a:p>
      </dgm:t>
    </dgm:pt>
    <dgm:pt modelId="{74B8A857-B6C3-4C74-B103-36D424B63A7B}" type="pres">
      <dgm:prSet presAssocID="{8D50C601-BF8C-48AE-B415-B98FDD39B7EC}" presName="composite" presStyleCnt="0"/>
      <dgm:spPr/>
    </dgm:pt>
    <dgm:pt modelId="{CC626E5B-7D40-4076-94CF-6DDB8D675BF9}" type="pres">
      <dgm:prSet presAssocID="{8D50C601-BF8C-48AE-B415-B98FDD39B7EC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A8629E8-EF58-489B-B400-0B18EC3242F1}" type="pres">
      <dgm:prSet presAssocID="{8D50C601-BF8C-48AE-B415-B98FDD39B7EC}" presName="parSh" presStyleLbl="node1" presStyleIdx="2" presStyleCnt="3" custScaleX="120658" custLinFactNeighborY="-10244"/>
      <dgm:spPr/>
      <dgm:t>
        <a:bodyPr/>
        <a:lstStyle/>
        <a:p>
          <a:endParaRPr lang="nl-NL"/>
        </a:p>
      </dgm:t>
    </dgm:pt>
    <dgm:pt modelId="{A173FAB4-870E-4CEB-8438-123DB1CCEFA7}" type="pres">
      <dgm:prSet presAssocID="{8D50C601-BF8C-48AE-B415-B98FDD39B7EC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E5CFBA27-5A11-4DAE-AF0F-02C8A092EAAA}" type="presOf" srcId="{6A8CB12A-985C-4AAA-B868-3FF77B618292}" destId="{4643FE10-81C2-40DD-BE2D-A4F9C658296B}" srcOrd="0" destOrd="0" presId="urn:microsoft.com/office/officeart/2005/8/layout/process3"/>
    <dgm:cxn modelId="{14260F8E-F027-4E61-84D1-75D50795EAF1}" type="presOf" srcId="{2D5C32A4-E6C0-4CFA-858A-C64FD2533DA5}" destId="{A173FAB4-870E-4CEB-8438-123DB1CCEFA7}" srcOrd="0" destOrd="0" presId="urn:microsoft.com/office/officeart/2005/8/layout/process3"/>
    <dgm:cxn modelId="{80CBEC00-7AAB-482D-B03E-4E4FC83A2669}" srcId="{8D50C601-BF8C-48AE-B415-B98FDD39B7EC}" destId="{2D5C32A4-E6C0-4CFA-858A-C64FD2533DA5}" srcOrd="0" destOrd="0" parTransId="{53E96828-BAA6-4EF6-B60C-DE4A762631A6}" sibTransId="{F5FDAED6-7E69-4610-9867-41C2BD76118B}"/>
    <dgm:cxn modelId="{97417ADD-30EF-421F-A8C2-E7ACD6A83271}" type="presOf" srcId="{A8A69805-135A-4CFF-AFB2-22485F76BDBB}" destId="{F7FDBB48-75B0-4362-9B82-FF2BF8271E09}" srcOrd="0" destOrd="1" presId="urn:microsoft.com/office/officeart/2005/8/layout/process3"/>
    <dgm:cxn modelId="{B8EC780D-E7DF-401C-B991-6C71BCA0A292}" srcId="{8D50C601-BF8C-48AE-B415-B98FDD39B7EC}" destId="{AC3A832E-B0B7-4883-AF1B-48D75A650BDB}" srcOrd="3" destOrd="0" parTransId="{DB24680E-B7C6-4A81-85F3-72A8EF4AA5D6}" sibTransId="{769004A4-BECD-4F41-A49F-2EB819160F53}"/>
    <dgm:cxn modelId="{0B3EA954-53B4-4334-8310-F7B37D29EDD3}" srcId="{8D50C601-BF8C-48AE-B415-B98FDD39B7EC}" destId="{57981247-51CF-4B02-A246-617688F1079E}" srcOrd="1" destOrd="0" parTransId="{2662DF3F-5462-47FE-A28C-3FDD248910C0}" sibTransId="{94638900-6EFA-438F-9C85-222AD1A4F409}"/>
    <dgm:cxn modelId="{6E405F04-C435-40C5-B240-9F69B538986E}" type="presOf" srcId="{91330E8B-21A2-4442-BA72-386AF26EA027}" destId="{9E7317BB-C07E-4C14-82E3-1132B8346C4E}" srcOrd="1" destOrd="0" presId="urn:microsoft.com/office/officeart/2005/8/layout/process3"/>
    <dgm:cxn modelId="{2C44E6DA-5F14-442B-9C85-7843329B104D}" type="presOf" srcId="{C447E00F-B371-4875-B31A-DF0BE7BC1228}" destId="{A173FAB4-870E-4CEB-8438-123DB1CCEFA7}" srcOrd="0" destOrd="2" presId="urn:microsoft.com/office/officeart/2005/8/layout/process3"/>
    <dgm:cxn modelId="{4839C196-A07C-4B60-A226-92167342C15F}" srcId="{477C81AB-990C-4C3C-92F1-28CAA3A0C2C5}" destId="{6B028BE3-26FC-4E1A-9B8E-9BBB39DA0BEF}" srcOrd="1" destOrd="0" parTransId="{29F1831A-5827-4EB2-B93E-C4E8FE73A703}" sibTransId="{E05F5A4B-A70C-4852-A0E9-49E4C33F6E0A}"/>
    <dgm:cxn modelId="{E7373050-C6C3-4AFD-91F5-BFEEB203E7F1}" type="presOf" srcId="{6B028BE3-26FC-4E1A-9B8E-9BBB39DA0BEF}" destId="{41F8353A-C249-498E-B802-4CCA6D744F90}" srcOrd="0" destOrd="1" presId="urn:microsoft.com/office/officeart/2005/8/layout/process3"/>
    <dgm:cxn modelId="{24721DAF-44ED-4242-B11C-53B42E3967EF}" srcId="{4792F2A8-D21E-42FF-BDC6-24BEFB42C39E}" destId="{91330E8B-21A2-4442-BA72-386AF26EA027}" srcOrd="0" destOrd="0" parTransId="{9DEC38D1-7336-44D3-8A30-43AA34B1D7C7}" sibTransId="{6A8CB12A-985C-4AAA-B868-3FF77B618292}"/>
    <dgm:cxn modelId="{89345B91-1CDC-490B-A834-AAF588D015E5}" srcId="{4792F2A8-D21E-42FF-BDC6-24BEFB42C39E}" destId="{8D50C601-BF8C-48AE-B415-B98FDD39B7EC}" srcOrd="2" destOrd="0" parTransId="{39C6231B-8BAD-4FF3-8049-B04D36D1E220}" sibTransId="{F8100412-51BE-4EB5-B6C9-2B014EEE36CD}"/>
    <dgm:cxn modelId="{41C3A166-4851-4CB9-BA79-539364A46C5C}" type="presOf" srcId="{45DAC604-455F-43A8-B401-9FDD550A32C6}" destId="{41F8353A-C249-498E-B802-4CCA6D744F90}" srcOrd="0" destOrd="0" presId="urn:microsoft.com/office/officeart/2005/8/layout/process3"/>
    <dgm:cxn modelId="{AA52C223-C880-4867-88B2-FF19D36949DD}" type="presOf" srcId="{57981247-51CF-4B02-A246-617688F1079E}" destId="{A173FAB4-870E-4CEB-8438-123DB1CCEFA7}" srcOrd="0" destOrd="1" presId="urn:microsoft.com/office/officeart/2005/8/layout/process3"/>
    <dgm:cxn modelId="{315A02A3-315B-4BEC-96E5-991156E471D7}" type="presOf" srcId="{91330E8B-21A2-4442-BA72-386AF26EA027}" destId="{034F042B-1769-4D91-8386-2E993FB9B00E}" srcOrd="0" destOrd="0" presId="urn:microsoft.com/office/officeart/2005/8/layout/process3"/>
    <dgm:cxn modelId="{E8862611-20F4-4EDD-BA97-225FFAAE77FD}" srcId="{91330E8B-21A2-4442-BA72-386AF26EA027}" destId="{A8A69805-135A-4CFF-AFB2-22485F76BDBB}" srcOrd="1" destOrd="0" parTransId="{4FEFBA41-152F-4EC8-9D65-5211D16207F4}" sibTransId="{E4CCD4A4-7DF2-4581-AADF-0B3B561D25DE}"/>
    <dgm:cxn modelId="{45145BDD-1F7A-48F5-B38C-DF536F3A9F6B}" srcId="{91330E8B-21A2-4442-BA72-386AF26EA027}" destId="{A82A0EAA-DD39-4EF4-9589-F966385218D4}" srcOrd="2" destOrd="0" parTransId="{3DF5D3A9-52E7-43BB-9659-B4F187CBBD84}" sibTransId="{3CCE9436-433F-4D6F-9B11-934B9DFAF679}"/>
    <dgm:cxn modelId="{6CFDC702-24A0-4986-9B7F-109211EA6C53}" srcId="{4792F2A8-D21E-42FF-BDC6-24BEFB42C39E}" destId="{477C81AB-990C-4C3C-92F1-28CAA3A0C2C5}" srcOrd="1" destOrd="0" parTransId="{9C63B9AF-2229-4664-B1E4-BC976336FDF9}" sibTransId="{96323967-24F0-43FD-AB55-BDA117B39B9F}"/>
    <dgm:cxn modelId="{FEDEABD9-288D-4AD6-971A-3EC57F0696B5}" type="presOf" srcId="{AC3A832E-B0B7-4883-AF1B-48D75A650BDB}" destId="{A173FAB4-870E-4CEB-8438-123DB1CCEFA7}" srcOrd="0" destOrd="3" presId="urn:microsoft.com/office/officeart/2005/8/layout/process3"/>
    <dgm:cxn modelId="{4EF49AE7-D3AA-449E-AB06-0E948AE607B8}" type="presOf" srcId="{924A00AC-6833-41C0-A82B-8A914FED54E9}" destId="{F7FDBB48-75B0-4362-9B82-FF2BF8271E09}" srcOrd="0" destOrd="0" presId="urn:microsoft.com/office/officeart/2005/8/layout/process3"/>
    <dgm:cxn modelId="{EABFD1C6-7A4E-4B64-82E4-AE4B9A3ADAE3}" srcId="{477C81AB-990C-4C3C-92F1-28CAA3A0C2C5}" destId="{45DAC604-455F-43A8-B401-9FDD550A32C6}" srcOrd="0" destOrd="0" parTransId="{02ABC0E0-1189-40CC-A99E-65E3E3D8DCC8}" sibTransId="{8C7A9BD6-F1F8-4F1C-9E11-1B293F49B4CF}"/>
    <dgm:cxn modelId="{0F047795-1566-4A7E-B4BF-1DFD83156024}" type="presOf" srcId="{4792F2A8-D21E-42FF-BDC6-24BEFB42C39E}" destId="{54F3DF45-9707-4880-933F-738996A6BA26}" srcOrd="0" destOrd="0" presId="urn:microsoft.com/office/officeart/2005/8/layout/process3"/>
    <dgm:cxn modelId="{8940D9FF-D513-436B-97B1-FD4860DB578C}" type="presOf" srcId="{96323967-24F0-43FD-AB55-BDA117B39B9F}" destId="{A7D99709-FC83-43B8-91EF-A8574BD2B2FD}" srcOrd="0" destOrd="0" presId="urn:microsoft.com/office/officeart/2005/8/layout/process3"/>
    <dgm:cxn modelId="{CA833DDF-B63D-4143-9B15-B72A2BBDF107}" type="presOf" srcId="{A82A0EAA-DD39-4EF4-9589-F966385218D4}" destId="{F7FDBB48-75B0-4362-9B82-FF2BF8271E09}" srcOrd="0" destOrd="2" presId="urn:microsoft.com/office/officeart/2005/8/layout/process3"/>
    <dgm:cxn modelId="{607D735E-B524-4538-BA4C-557C9AC7CE8B}" srcId="{477C81AB-990C-4C3C-92F1-28CAA3A0C2C5}" destId="{97DE82CB-F016-4FE2-8E06-A0C7CA699E92}" srcOrd="2" destOrd="0" parTransId="{11B8A129-E6FB-44E3-87FD-7798FD3D2F1B}" sibTransId="{B5E6DA86-0967-424B-B959-28FA231AFD27}"/>
    <dgm:cxn modelId="{8EE5AF4C-0B4A-44AB-85DF-8FFE6EB28FA7}" type="presOf" srcId="{6A8CB12A-985C-4AAA-B868-3FF77B618292}" destId="{1A6C4D59-BBAA-436E-9621-0254465848AB}" srcOrd="1" destOrd="0" presId="urn:microsoft.com/office/officeart/2005/8/layout/process3"/>
    <dgm:cxn modelId="{42ED55ED-4B8C-4D64-A4BE-806FBBC017A4}" srcId="{8D50C601-BF8C-48AE-B415-B98FDD39B7EC}" destId="{C447E00F-B371-4875-B31A-DF0BE7BC1228}" srcOrd="2" destOrd="0" parTransId="{CC942E67-7B29-4252-98A9-2E6E741AF556}" sibTransId="{FDEC29D3-41CC-4E9C-8ADD-5A1B2445DB42}"/>
    <dgm:cxn modelId="{6666FC6C-4E9A-4BA1-B94B-CEA2C855B59F}" type="presOf" srcId="{477C81AB-990C-4C3C-92F1-28CAA3A0C2C5}" destId="{AD53284A-4660-4D3D-9813-7A46539DE0A3}" srcOrd="1" destOrd="0" presId="urn:microsoft.com/office/officeart/2005/8/layout/process3"/>
    <dgm:cxn modelId="{A342A9FA-31D0-495D-800C-E9EB29F2CDFD}" type="presOf" srcId="{97DE82CB-F016-4FE2-8E06-A0C7CA699E92}" destId="{41F8353A-C249-498E-B802-4CCA6D744F90}" srcOrd="0" destOrd="2" presId="urn:microsoft.com/office/officeart/2005/8/layout/process3"/>
    <dgm:cxn modelId="{BD454916-12EB-4021-9318-FC78CFE79F47}" srcId="{91330E8B-21A2-4442-BA72-386AF26EA027}" destId="{924A00AC-6833-41C0-A82B-8A914FED54E9}" srcOrd="0" destOrd="0" parTransId="{43FED10A-20F3-488F-BE76-380B7C368A92}" sibTransId="{3088A3C1-1861-4C27-99AA-843712984524}"/>
    <dgm:cxn modelId="{86432B25-5CF0-4CCF-AA67-A8D6FE7F24B2}" type="presOf" srcId="{8D50C601-BF8C-48AE-B415-B98FDD39B7EC}" destId="{3A8629E8-EF58-489B-B400-0B18EC3242F1}" srcOrd="1" destOrd="0" presId="urn:microsoft.com/office/officeart/2005/8/layout/process3"/>
    <dgm:cxn modelId="{374FF78F-DFB8-4B62-B498-E12CCCE8C766}" type="presOf" srcId="{96323967-24F0-43FD-AB55-BDA117B39B9F}" destId="{2677069D-1055-4467-946F-07BC576F23AA}" srcOrd="1" destOrd="0" presId="urn:microsoft.com/office/officeart/2005/8/layout/process3"/>
    <dgm:cxn modelId="{E86F6D77-55F3-4FF3-B314-7101B3727DC0}" type="presOf" srcId="{477C81AB-990C-4C3C-92F1-28CAA3A0C2C5}" destId="{E03695DE-7036-4774-ACD6-3130547D6219}" srcOrd="0" destOrd="0" presId="urn:microsoft.com/office/officeart/2005/8/layout/process3"/>
    <dgm:cxn modelId="{2A8A1124-16D7-4FAE-9546-37468D2D18C6}" type="presOf" srcId="{8D50C601-BF8C-48AE-B415-B98FDD39B7EC}" destId="{CC626E5B-7D40-4076-94CF-6DDB8D675BF9}" srcOrd="0" destOrd="0" presId="urn:microsoft.com/office/officeart/2005/8/layout/process3"/>
    <dgm:cxn modelId="{990DFB72-9B04-4A43-A252-5DA0928F1B01}" type="presParOf" srcId="{54F3DF45-9707-4880-933F-738996A6BA26}" destId="{611D3611-4B60-4D88-8941-8F46E0284F59}" srcOrd="0" destOrd="0" presId="urn:microsoft.com/office/officeart/2005/8/layout/process3"/>
    <dgm:cxn modelId="{BF0A5E10-FCB6-43CE-BFDE-42AF419AB172}" type="presParOf" srcId="{611D3611-4B60-4D88-8941-8F46E0284F59}" destId="{034F042B-1769-4D91-8386-2E993FB9B00E}" srcOrd="0" destOrd="0" presId="urn:microsoft.com/office/officeart/2005/8/layout/process3"/>
    <dgm:cxn modelId="{AC5CBBE4-D8A0-4F3A-B38A-008463D5E658}" type="presParOf" srcId="{611D3611-4B60-4D88-8941-8F46E0284F59}" destId="{9E7317BB-C07E-4C14-82E3-1132B8346C4E}" srcOrd="1" destOrd="0" presId="urn:microsoft.com/office/officeart/2005/8/layout/process3"/>
    <dgm:cxn modelId="{52801513-ACF3-4540-899B-B02EED7C589B}" type="presParOf" srcId="{611D3611-4B60-4D88-8941-8F46E0284F59}" destId="{F7FDBB48-75B0-4362-9B82-FF2BF8271E09}" srcOrd="2" destOrd="0" presId="urn:microsoft.com/office/officeart/2005/8/layout/process3"/>
    <dgm:cxn modelId="{63C01AA6-E56C-4BBA-9F6D-D6C5A10FE3B2}" type="presParOf" srcId="{54F3DF45-9707-4880-933F-738996A6BA26}" destId="{4643FE10-81C2-40DD-BE2D-A4F9C658296B}" srcOrd="1" destOrd="0" presId="urn:microsoft.com/office/officeart/2005/8/layout/process3"/>
    <dgm:cxn modelId="{8A0E982E-DB42-4CB4-A6B1-413E58CE6B5F}" type="presParOf" srcId="{4643FE10-81C2-40DD-BE2D-A4F9C658296B}" destId="{1A6C4D59-BBAA-436E-9621-0254465848AB}" srcOrd="0" destOrd="0" presId="urn:microsoft.com/office/officeart/2005/8/layout/process3"/>
    <dgm:cxn modelId="{EA34611D-4B75-4AE6-BACB-8F10A89B3F77}" type="presParOf" srcId="{54F3DF45-9707-4880-933F-738996A6BA26}" destId="{0C6847B7-EF0E-4ACA-9035-9F9B00AE7EB9}" srcOrd="2" destOrd="0" presId="urn:microsoft.com/office/officeart/2005/8/layout/process3"/>
    <dgm:cxn modelId="{516753B6-B47A-4660-85AC-928279CD828F}" type="presParOf" srcId="{0C6847B7-EF0E-4ACA-9035-9F9B00AE7EB9}" destId="{E03695DE-7036-4774-ACD6-3130547D6219}" srcOrd="0" destOrd="0" presId="urn:microsoft.com/office/officeart/2005/8/layout/process3"/>
    <dgm:cxn modelId="{8AB78F72-6439-4793-BFB9-1FB4B1EC43D1}" type="presParOf" srcId="{0C6847B7-EF0E-4ACA-9035-9F9B00AE7EB9}" destId="{AD53284A-4660-4D3D-9813-7A46539DE0A3}" srcOrd="1" destOrd="0" presId="urn:microsoft.com/office/officeart/2005/8/layout/process3"/>
    <dgm:cxn modelId="{B6161409-CC4C-4C40-B536-54B16D1EB087}" type="presParOf" srcId="{0C6847B7-EF0E-4ACA-9035-9F9B00AE7EB9}" destId="{41F8353A-C249-498E-B802-4CCA6D744F90}" srcOrd="2" destOrd="0" presId="urn:microsoft.com/office/officeart/2005/8/layout/process3"/>
    <dgm:cxn modelId="{714E86C1-B85F-4759-9F46-4EABE68902D7}" type="presParOf" srcId="{54F3DF45-9707-4880-933F-738996A6BA26}" destId="{A7D99709-FC83-43B8-91EF-A8574BD2B2FD}" srcOrd="3" destOrd="0" presId="urn:microsoft.com/office/officeart/2005/8/layout/process3"/>
    <dgm:cxn modelId="{079D666E-6267-4082-ACBD-9FFB036401A4}" type="presParOf" srcId="{A7D99709-FC83-43B8-91EF-A8574BD2B2FD}" destId="{2677069D-1055-4467-946F-07BC576F23AA}" srcOrd="0" destOrd="0" presId="urn:microsoft.com/office/officeart/2005/8/layout/process3"/>
    <dgm:cxn modelId="{C7DA69C9-B65F-4D61-981D-A361DE2BC51B}" type="presParOf" srcId="{54F3DF45-9707-4880-933F-738996A6BA26}" destId="{74B8A857-B6C3-4C74-B103-36D424B63A7B}" srcOrd="4" destOrd="0" presId="urn:microsoft.com/office/officeart/2005/8/layout/process3"/>
    <dgm:cxn modelId="{1CA42E0E-811E-4298-957E-17E457E3171F}" type="presParOf" srcId="{74B8A857-B6C3-4C74-B103-36D424B63A7B}" destId="{CC626E5B-7D40-4076-94CF-6DDB8D675BF9}" srcOrd="0" destOrd="0" presId="urn:microsoft.com/office/officeart/2005/8/layout/process3"/>
    <dgm:cxn modelId="{B18E2C03-0343-4A85-9352-88D9E0A6CEE8}" type="presParOf" srcId="{74B8A857-B6C3-4C74-B103-36D424B63A7B}" destId="{3A8629E8-EF58-489B-B400-0B18EC3242F1}" srcOrd="1" destOrd="0" presId="urn:microsoft.com/office/officeart/2005/8/layout/process3"/>
    <dgm:cxn modelId="{EED82118-711D-4EBB-B97B-91CDB54761B6}" type="presParOf" srcId="{74B8A857-B6C3-4C74-B103-36D424B63A7B}" destId="{A173FAB4-870E-4CEB-8438-123DB1CCEFA7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58E54-8A48-4D0B-8F77-E5167BF3DF20}">
      <dsp:nvSpPr>
        <dsp:cNvPr id="0" name=""/>
        <dsp:cNvSpPr/>
      </dsp:nvSpPr>
      <dsp:spPr>
        <a:xfrm>
          <a:off x="34857" y="946709"/>
          <a:ext cx="1824085" cy="578251"/>
        </a:xfrm>
        <a:prstGeom prst="roundRect">
          <a:avLst>
            <a:gd name="adj" fmla="val 10000"/>
          </a:avLst>
        </a:prstGeom>
        <a:solidFill>
          <a:srgbClr val="009EE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Sturing</a:t>
          </a:r>
          <a:endParaRPr lang="nl-NL" sz="1300" kern="1200" dirty="0"/>
        </a:p>
      </dsp:txBody>
      <dsp:txXfrm>
        <a:off x="34857" y="946709"/>
        <a:ext cx="1824085" cy="385501"/>
      </dsp:txXfrm>
    </dsp:sp>
    <dsp:sp modelId="{AFB7F76D-DA8E-4468-8FF7-9C05D67D3175}">
      <dsp:nvSpPr>
        <dsp:cNvPr id="0" name=""/>
        <dsp:cNvSpPr/>
      </dsp:nvSpPr>
      <dsp:spPr>
        <a:xfrm>
          <a:off x="377619" y="1334350"/>
          <a:ext cx="1824085" cy="2047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200" kern="1200" dirty="0" smtClean="0"/>
            <a:t>Inrichting sociaal domein</a:t>
          </a:r>
          <a:endParaRPr lang="nl-N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200" kern="1200" dirty="0" smtClean="0"/>
            <a:t>Per doelgroep:</a:t>
          </a:r>
          <a:endParaRPr lang="nl-NL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200" kern="1200" dirty="0" smtClean="0"/>
            <a:t>Doelen</a:t>
          </a:r>
          <a:endParaRPr lang="nl-NL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200" kern="1200" dirty="0" smtClean="0"/>
            <a:t>Markt</a:t>
          </a:r>
          <a:endParaRPr lang="nl-NL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200" kern="1200" dirty="0" smtClean="0"/>
            <a:t>Strategie</a:t>
          </a:r>
          <a:endParaRPr lang="nl-NL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200" kern="1200" dirty="0" smtClean="0"/>
            <a:t>Stakeholders</a:t>
          </a:r>
          <a:endParaRPr lang="nl-NL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200" kern="1200" dirty="0" smtClean="0"/>
            <a:t>Passende bekostiging</a:t>
          </a:r>
          <a:endParaRPr lang="nl-NL" sz="1200" kern="1200" dirty="0"/>
        </a:p>
      </dsp:txBody>
      <dsp:txXfrm>
        <a:off x="431045" y="1387776"/>
        <a:ext cx="1717233" cy="1940648"/>
      </dsp:txXfrm>
    </dsp:sp>
    <dsp:sp modelId="{BB667319-11EF-487A-ADFA-0943FB176713}">
      <dsp:nvSpPr>
        <dsp:cNvPr id="0" name=""/>
        <dsp:cNvSpPr/>
      </dsp:nvSpPr>
      <dsp:spPr>
        <a:xfrm rot="2537">
          <a:off x="2127756" y="913469"/>
          <a:ext cx="569884" cy="454144"/>
        </a:xfrm>
        <a:prstGeom prst="rightArrow">
          <a:avLst>
            <a:gd name="adj1" fmla="val 60000"/>
            <a:gd name="adj2" fmla="val 50000"/>
          </a:avLst>
        </a:prstGeom>
        <a:solidFill>
          <a:srgbClr val="009EE0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000" kern="1200"/>
        </a:p>
      </dsp:txBody>
      <dsp:txXfrm>
        <a:off x="2127756" y="1004248"/>
        <a:ext cx="433641" cy="272486"/>
      </dsp:txXfrm>
    </dsp:sp>
    <dsp:sp modelId="{E91A00FD-F411-422D-8E0F-B1814D935362}">
      <dsp:nvSpPr>
        <dsp:cNvPr id="0" name=""/>
        <dsp:cNvSpPr/>
      </dsp:nvSpPr>
      <dsp:spPr>
        <a:xfrm>
          <a:off x="2934197" y="948849"/>
          <a:ext cx="1824085" cy="578251"/>
        </a:xfrm>
        <a:prstGeom prst="roundRect">
          <a:avLst>
            <a:gd name="adj" fmla="val 10000"/>
          </a:avLst>
        </a:prstGeom>
        <a:solidFill>
          <a:srgbClr val="009EE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Uitwerking</a:t>
          </a:r>
          <a:r>
            <a:rPr lang="nl-NL" sz="1300" kern="1200" dirty="0" smtClean="0"/>
            <a:t> </a:t>
          </a:r>
          <a:endParaRPr lang="nl-NL" sz="1300" kern="1200" dirty="0"/>
        </a:p>
      </dsp:txBody>
      <dsp:txXfrm>
        <a:off x="2934197" y="948849"/>
        <a:ext cx="1824085" cy="385501"/>
      </dsp:txXfrm>
    </dsp:sp>
    <dsp:sp modelId="{F036EA02-413C-447A-8667-B56326E7C1EE}">
      <dsp:nvSpPr>
        <dsp:cNvPr id="0" name=""/>
        <dsp:cNvSpPr/>
      </dsp:nvSpPr>
      <dsp:spPr>
        <a:xfrm>
          <a:off x="3307805" y="1334350"/>
          <a:ext cx="1824085" cy="2047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300" kern="1200" dirty="0" smtClean="0"/>
            <a:t>Doelen</a:t>
          </a:r>
          <a:endParaRPr lang="nl-N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300" kern="1200" dirty="0" smtClean="0"/>
            <a:t>Samenwerking</a:t>
          </a:r>
          <a:endParaRPr lang="nl-N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300" kern="1200" dirty="0" smtClean="0"/>
            <a:t>Processen</a:t>
          </a:r>
          <a:endParaRPr lang="nl-N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300" kern="1200" dirty="0" smtClean="0"/>
            <a:t>Randvoorwaarden</a:t>
          </a:r>
          <a:endParaRPr lang="nl-N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300" kern="1200" dirty="0" smtClean="0"/>
            <a:t>Overige stakeholders</a:t>
          </a:r>
          <a:endParaRPr lang="nl-N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300" kern="1200" dirty="0" smtClean="0"/>
            <a:t>Hoofdlijn overeenkomst </a:t>
          </a:r>
          <a:endParaRPr lang="nl-N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nl-NL" sz="1300" kern="1200" dirty="0"/>
        </a:p>
      </dsp:txBody>
      <dsp:txXfrm>
        <a:off x="3361231" y="1387776"/>
        <a:ext cx="1717233" cy="1940648"/>
      </dsp:txXfrm>
    </dsp:sp>
    <dsp:sp modelId="{4A4208DE-73FD-44EB-9924-9632DEAD1934}">
      <dsp:nvSpPr>
        <dsp:cNvPr id="0" name=""/>
        <dsp:cNvSpPr/>
      </dsp:nvSpPr>
      <dsp:spPr>
        <a:xfrm rot="21596718">
          <a:off x="5044270" y="913094"/>
          <a:ext cx="606293" cy="454144"/>
        </a:xfrm>
        <a:prstGeom prst="rightArrow">
          <a:avLst>
            <a:gd name="adj1" fmla="val 60000"/>
            <a:gd name="adj2" fmla="val 50000"/>
          </a:avLst>
        </a:prstGeom>
        <a:solidFill>
          <a:srgbClr val="009EE0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000" kern="1200"/>
        </a:p>
      </dsp:txBody>
      <dsp:txXfrm>
        <a:off x="5044270" y="1003988"/>
        <a:ext cx="470050" cy="272486"/>
      </dsp:txXfrm>
    </dsp:sp>
    <dsp:sp modelId="{18735A5B-CACC-452C-B044-DDDEECDAD5D3}">
      <dsp:nvSpPr>
        <dsp:cNvPr id="0" name=""/>
        <dsp:cNvSpPr/>
      </dsp:nvSpPr>
      <dsp:spPr>
        <a:xfrm>
          <a:off x="5902232" y="946016"/>
          <a:ext cx="1824085" cy="578251"/>
        </a:xfrm>
        <a:prstGeom prst="roundRect">
          <a:avLst>
            <a:gd name="adj" fmla="val 10000"/>
          </a:avLst>
        </a:prstGeom>
        <a:solidFill>
          <a:srgbClr val="009EE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Implementatie</a:t>
          </a:r>
          <a:endParaRPr lang="nl-NL" sz="1300" kern="1200" dirty="0"/>
        </a:p>
      </dsp:txBody>
      <dsp:txXfrm>
        <a:off x="5902232" y="946016"/>
        <a:ext cx="1824085" cy="385501"/>
      </dsp:txXfrm>
    </dsp:sp>
    <dsp:sp modelId="{61F65A85-0B0F-439C-9BD4-133605BE861C}">
      <dsp:nvSpPr>
        <dsp:cNvPr id="0" name=""/>
        <dsp:cNvSpPr/>
      </dsp:nvSpPr>
      <dsp:spPr>
        <a:xfrm>
          <a:off x="6237990" y="1334350"/>
          <a:ext cx="1824085" cy="2047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300" kern="1200" dirty="0" err="1" smtClean="0"/>
            <a:t>Contractering</a:t>
          </a:r>
          <a:endParaRPr lang="nl-N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300" kern="1200" dirty="0" smtClean="0"/>
            <a:t>Werkafspraken</a:t>
          </a:r>
          <a:endParaRPr lang="nl-N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300" kern="1200" dirty="0" smtClean="0"/>
            <a:t>Informatie-uitwisseling</a:t>
          </a:r>
          <a:endParaRPr lang="nl-N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300" kern="1200" dirty="0" smtClean="0"/>
            <a:t>Verantwoording</a:t>
          </a:r>
          <a:endParaRPr lang="nl-NL" sz="1300" kern="1200" dirty="0"/>
        </a:p>
      </dsp:txBody>
      <dsp:txXfrm>
        <a:off x="6291416" y="1387776"/>
        <a:ext cx="1717233" cy="19406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22BEBB-77AA-4CD4-8ED5-EFA69089C57F}">
      <dsp:nvSpPr>
        <dsp:cNvPr id="0" name=""/>
        <dsp:cNvSpPr/>
      </dsp:nvSpPr>
      <dsp:spPr>
        <a:xfrm>
          <a:off x="4011" y="546840"/>
          <a:ext cx="1824085" cy="1005337"/>
        </a:xfrm>
        <a:prstGeom prst="roundRect">
          <a:avLst>
            <a:gd name="adj" fmla="val 10000"/>
          </a:avLst>
        </a:prstGeom>
        <a:solidFill>
          <a:srgbClr val="009EE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/>
            <a:t>Taakgerichte bekostiging</a:t>
          </a:r>
          <a:endParaRPr lang="nl-NL" sz="1800" kern="1200" dirty="0"/>
        </a:p>
      </dsp:txBody>
      <dsp:txXfrm>
        <a:off x="4011" y="546840"/>
        <a:ext cx="1824085" cy="670224"/>
      </dsp:txXfrm>
    </dsp:sp>
    <dsp:sp modelId="{59E1AEB6-0D9D-4274-AA25-6CA780A7E99E}">
      <dsp:nvSpPr>
        <dsp:cNvPr id="0" name=""/>
        <dsp:cNvSpPr/>
      </dsp:nvSpPr>
      <dsp:spPr>
        <a:xfrm>
          <a:off x="377619" y="1217064"/>
          <a:ext cx="1824085" cy="1458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Budget per aanbieder;</a:t>
          </a:r>
          <a:endParaRPr lang="nl-N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Taak of opdracht staat centraal; </a:t>
          </a:r>
          <a:endParaRPr lang="nl-N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Gesprek over resultaat.</a:t>
          </a:r>
          <a:endParaRPr lang="nl-NL" sz="1400" kern="1200" dirty="0"/>
        </a:p>
      </dsp:txBody>
      <dsp:txXfrm>
        <a:off x="420322" y="1259767"/>
        <a:ext cx="1738679" cy="1372594"/>
      </dsp:txXfrm>
    </dsp:sp>
    <dsp:sp modelId="{CAB5B0AB-CFB4-4911-AF6D-04BBAC4A497B}">
      <dsp:nvSpPr>
        <dsp:cNvPr id="0" name=""/>
        <dsp:cNvSpPr/>
      </dsp:nvSpPr>
      <dsp:spPr>
        <a:xfrm>
          <a:off x="2104622" y="648072"/>
          <a:ext cx="586232" cy="454144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400" kern="1200"/>
        </a:p>
      </dsp:txBody>
      <dsp:txXfrm>
        <a:off x="2104622" y="738901"/>
        <a:ext cx="449989" cy="272486"/>
      </dsp:txXfrm>
    </dsp:sp>
    <dsp:sp modelId="{B38DFB11-5060-4947-91F6-AD2E4E6C0D1B}">
      <dsp:nvSpPr>
        <dsp:cNvPr id="0" name=""/>
        <dsp:cNvSpPr/>
      </dsp:nvSpPr>
      <dsp:spPr>
        <a:xfrm>
          <a:off x="2934197" y="546840"/>
          <a:ext cx="1824085" cy="1005337"/>
        </a:xfrm>
        <a:prstGeom prst="roundRect">
          <a:avLst>
            <a:gd name="adj" fmla="val 10000"/>
          </a:avLst>
        </a:prstGeom>
        <a:solidFill>
          <a:srgbClr val="009EE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/>
            <a:t>Inspannings-bekostiging</a:t>
          </a:r>
          <a:endParaRPr lang="nl-NL" sz="1800" kern="1200" dirty="0"/>
        </a:p>
      </dsp:txBody>
      <dsp:txXfrm>
        <a:off x="2934197" y="546840"/>
        <a:ext cx="1824085" cy="670224"/>
      </dsp:txXfrm>
    </dsp:sp>
    <dsp:sp modelId="{5E66F878-50C6-44D2-90A2-05B1154C3C0C}">
      <dsp:nvSpPr>
        <dsp:cNvPr id="0" name=""/>
        <dsp:cNvSpPr/>
      </dsp:nvSpPr>
      <dsp:spPr>
        <a:xfrm>
          <a:off x="3307805" y="1217064"/>
          <a:ext cx="1824085" cy="1458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Alle geleverde inspanning wordt betaald;</a:t>
          </a:r>
          <a:endParaRPr lang="nl-N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Eventueel met plafond per aanbieder.</a:t>
          </a:r>
          <a:endParaRPr lang="nl-NL" sz="1400" kern="1200" dirty="0"/>
        </a:p>
      </dsp:txBody>
      <dsp:txXfrm>
        <a:off x="3350508" y="1259767"/>
        <a:ext cx="1738679" cy="1372594"/>
      </dsp:txXfrm>
    </dsp:sp>
    <dsp:sp modelId="{880C734D-EA7B-472D-B432-A041F86CB8DD}">
      <dsp:nvSpPr>
        <dsp:cNvPr id="0" name=""/>
        <dsp:cNvSpPr/>
      </dsp:nvSpPr>
      <dsp:spPr>
        <a:xfrm>
          <a:off x="5034807" y="654880"/>
          <a:ext cx="586232" cy="454144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400" kern="1200"/>
        </a:p>
      </dsp:txBody>
      <dsp:txXfrm>
        <a:off x="5034807" y="745709"/>
        <a:ext cx="449989" cy="272486"/>
      </dsp:txXfrm>
    </dsp:sp>
    <dsp:sp modelId="{EADD3C45-073B-487B-9F8B-8B237CAAA6AC}">
      <dsp:nvSpPr>
        <dsp:cNvPr id="0" name=""/>
        <dsp:cNvSpPr/>
      </dsp:nvSpPr>
      <dsp:spPr>
        <a:xfrm>
          <a:off x="5864382" y="546840"/>
          <a:ext cx="1824085" cy="1005337"/>
        </a:xfrm>
        <a:prstGeom prst="roundRect">
          <a:avLst>
            <a:gd name="adj" fmla="val 10000"/>
          </a:avLst>
        </a:prstGeom>
        <a:solidFill>
          <a:srgbClr val="009EE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/>
            <a:t>Outputgerichte bekostiging</a:t>
          </a:r>
          <a:endParaRPr lang="nl-NL" sz="1800" kern="1200" dirty="0"/>
        </a:p>
      </dsp:txBody>
      <dsp:txXfrm>
        <a:off x="5864382" y="546840"/>
        <a:ext cx="1824085" cy="670224"/>
      </dsp:txXfrm>
    </dsp:sp>
    <dsp:sp modelId="{02A2E0A4-9801-4A97-87F7-A7B3C54CDA2B}">
      <dsp:nvSpPr>
        <dsp:cNvPr id="0" name=""/>
        <dsp:cNvSpPr/>
      </dsp:nvSpPr>
      <dsp:spPr>
        <a:xfrm>
          <a:off x="6237990" y="1217064"/>
          <a:ext cx="1824085" cy="1458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Betaling voor (integraal) arrangement per cliënt;</a:t>
          </a:r>
          <a:endParaRPr lang="nl-N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Gesprek over resultaat.</a:t>
          </a:r>
          <a:endParaRPr lang="nl-NL" sz="1400" kern="1200" dirty="0"/>
        </a:p>
      </dsp:txBody>
      <dsp:txXfrm>
        <a:off x="6280693" y="1259767"/>
        <a:ext cx="1738679" cy="13725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7317BB-C07E-4C14-82E3-1132B8346C4E}">
      <dsp:nvSpPr>
        <dsp:cNvPr id="0" name=""/>
        <dsp:cNvSpPr/>
      </dsp:nvSpPr>
      <dsp:spPr>
        <a:xfrm>
          <a:off x="8009" y="565816"/>
          <a:ext cx="1516980" cy="793221"/>
        </a:xfrm>
        <a:prstGeom prst="roundRect">
          <a:avLst>
            <a:gd name="adj" fmla="val 10000"/>
          </a:avLst>
        </a:prstGeom>
        <a:solidFill>
          <a:srgbClr val="009EE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 dirty="0" smtClean="0"/>
            <a:t>Opdracht &amp; budget</a:t>
          </a:r>
          <a:endParaRPr lang="nl-NL" sz="1400" kern="1200" dirty="0"/>
        </a:p>
      </dsp:txBody>
      <dsp:txXfrm>
        <a:off x="8009" y="565816"/>
        <a:ext cx="1516980" cy="528814"/>
      </dsp:txXfrm>
    </dsp:sp>
    <dsp:sp modelId="{F7FDBB48-75B0-4362-9B82-FF2BF8271E09}">
      <dsp:nvSpPr>
        <dsp:cNvPr id="0" name=""/>
        <dsp:cNvSpPr/>
      </dsp:nvSpPr>
      <dsp:spPr>
        <a:xfrm>
          <a:off x="251992" y="1175888"/>
          <a:ext cx="1725429" cy="2322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500" kern="1200" dirty="0" smtClean="0"/>
            <a:t>Doel</a:t>
          </a:r>
          <a:endParaRPr lang="nl-N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500" kern="1200" dirty="0" smtClean="0"/>
            <a:t>Scope</a:t>
          </a:r>
          <a:endParaRPr lang="nl-N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500" kern="1200" dirty="0" smtClean="0"/>
            <a:t>Plan realisatie</a:t>
          </a:r>
          <a:endParaRPr lang="nl-N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500" kern="1200" dirty="0" smtClean="0"/>
            <a:t>Looptijd</a:t>
          </a:r>
          <a:endParaRPr lang="nl-N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500" kern="1200" dirty="0" smtClean="0"/>
            <a:t>Hoogte budget</a:t>
          </a:r>
          <a:endParaRPr lang="nl-N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500" kern="1200" dirty="0" smtClean="0"/>
            <a:t>Samenwerking stakeholders</a:t>
          </a:r>
          <a:endParaRPr lang="nl-N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nl-N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nl-NL" sz="1500" kern="1200" dirty="0"/>
        </a:p>
      </dsp:txBody>
      <dsp:txXfrm>
        <a:off x="302528" y="1226424"/>
        <a:ext cx="1624357" cy="2220928"/>
      </dsp:txXfrm>
    </dsp:sp>
    <dsp:sp modelId="{4643FE10-81C2-40DD-BE2D-A4F9C658296B}">
      <dsp:nvSpPr>
        <dsp:cNvPr id="0" name=""/>
        <dsp:cNvSpPr/>
      </dsp:nvSpPr>
      <dsp:spPr>
        <a:xfrm>
          <a:off x="1811316" y="615432"/>
          <a:ext cx="607012" cy="4295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200" kern="1200"/>
        </a:p>
      </dsp:txBody>
      <dsp:txXfrm>
        <a:off x="1811316" y="701348"/>
        <a:ext cx="478137" cy="257750"/>
      </dsp:txXfrm>
    </dsp:sp>
    <dsp:sp modelId="{AD53284A-4660-4D3D-9813-7A46539DE0A3}">
      <dsp:nvSpPr>
        <dsp:cNvPr id="0" name=""/>
        <dsp:cNvSpPr/>
      </dsp:nvSpPr>
      <dsp:spPr>
        <a:xfrm>
          <a:off x="2670296" y="565816"/>
          <a:ext cx="1516980" cy="793221"/>
        </a:xfrm>
        <a:prstGeom prst="roundRect">
          <a:avLst>
            <a:gd name="adj" fmla="val 10000"/>
          </a:avLst>
        </a:prstGeom>
        <a:solidFill>
          <a:srgbClr val="009EE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 dirty="0" smtClean="0"/>
            <a:t>Proces &amp; procedure</a:t>
          </a:r>
          <a:endParaRPr lang="nl-NL" sz="1400" kern="1200" dirty="0"/>
        </a:p>
      </dsp:txBody>
      <dsp:txXfrm>
        <a:off x="2670296" y="565816"/>
        <a:ext cx="1516980" cy="528814"/>
      </dsp:txXfrm>
    </dsp:sp>
    <dsp:sp modelId="{41F8353A-C249-498E-B802-4CCA6D744F90}">
      <dsp:nvSpPr>
        <dsp:cNvPr id="0" name=""/>
        <dsp:cNvSpPr/>
      </dsp:nvSpPr>
      <dsp:spPr>
        <a:xfrm>
          <a:off x="2919473" y="1175888"/>
          <a:ext cx="1725429" cy="2322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500" kern="1200" dirty="0" smtClean="0"/>
            <a:t>Onderhoud budget</a:t>
          </a:r>
          <a:endParaRPr lang="nl-N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500" kern="1200" dirty="0" err="1" smtClean="0"/>
            <a:t>Betalings-condities</a:t>
          </a:r>
          <a:r>
            <a:rPr lang="nl-NL" sz="1500" kern="1200" dirty="0" smtClean="0"/>
            <a:t> (ook meer/minder)</a:t>
          </a:r>
          <a:endParaRPr lang="nl-N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500" kern="1200" dirty="0" smtClean="0"/>
            <a:t>Contracteer-cyclus</a:t>
          </a:r>
          <a:endParaRPr lang="nl-NL" sz="1500" kern="1200" dirty="0"/>
        </a:p>
      </dsp:txBody>
      <dsp:txXfrm>
        <a:off x="2970009" y="1226424"/>
        <a:ext cx="1624357" cy="2220928"/>
      </dsp:txXfrm>
    </dsp:sp>
    <dsp:sp modelId="{A7D99709-FC83-43B8-91EF-A8574BD2B2FD}">
      <dsp:nvSpPr>
        <dsp:cNvPr id="0" name=""/>
        <dsp:cNvSpPr/>
      </dsp:nvSpPr>
      <dsp:spPr>
        <a:xfrm>
          <a:off x="4474902" y="615432"/>
          <a:ext cx="609765" cy="4295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200" kern="1200"/>
        </a:p>
      </dsp:txBody>
      <dsp:txXfrm>
        <a:off x="4474902" y="701348"/>
        <a:ext cx="480890" cy="257750"/>
      </dsp:txXfrm>
    </dsp:sp>
    <dsp:sp modelId="{3A8629E8-EF58-489B-B400-0B18EC3242F1}">
      <dsp:nvSpPr>
        <dsp:cNvPr id="0" name=""/>
        <dsp:cNvSpPr/>
      </dsp:nvSpPr>
      <dsp:spPr>
        <a:xfrm>
          <a:off x="5337777" y="565816"/>
          <a:ext cx="1516980" cy="793221"/>
        </a:xfrm>
        <a:prstGeom prst="roundRect">
          <a:avLst>
            <a:gd name="adj" fmla="val 10000"/>
          </a:avLst>
        </a:prstGeom>
        <a:solidFill>
          <a:srgbClr val="009EE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 dirty="0" smtClean="0"/>
            <a:t>Informatie &amp; controle</a:t>
          </a:r>
          <a:endParaRPr lang="nl-NL" sz="1400" kern="1200" dirty="0"/>
        </a:p>
      </dsp:txBody>
      <dsp:txXfrm>
        <a:off x="5337777" y="565816"/>
        <a:ext cx="1516980" cy="528814"/>
      </dsp:txXfrm>
    </dsp:sp>
    <dsp:sp modelId="{A173FAB4-870E-4CEB-8438-123DB1CCEFA7}">
      <dsp:nvSpPr>
        <dsp:cNvPr id="0" name=""/>
        <dsp:cNvSpPr/>
      </dsp:nvSpPr>
      <dsp:spPr>
        <a:xfrm>
          <a:off x="5586954" y="1175888"/>
          <a:ext cx="1725429" cy="2322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500" kern="1200" dirty="0" smtClean="0"/>
            <a:t>Transparantie </a:t>
          </a:r>
          <a:r>
            <a:rPr lang="nl-NL" sz="1500" kern="1200" dirty="0" err="1" smtClean="0"/>
            <a:t>outcome</a:t>
          </a:r>
          <a:endParaRPr lang="nl-N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500" kern="1200" dirty="0" smtClean="0"/>
            <a:t>In-, door-, uitstroom</a:t>
          </a:r>
          <a:endParaRPr lang="nl-N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500" kern="1200" dirty="0" smtClean="0"/>
            <a:t>Controle levering</a:t>
          </a:r>
          <a:endParaRPr lang="nl-N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500" kern="1200" dirty="0" smtClean="0"/>
            <a:t>Checks &amp; </a:t>
          </a:r>
          <a:r>
            <a:rPr lang="nl-NL" sz="1500" kern="1200" dirty="0" err="1" smtClean="0"/>
            <a:t>balances</a:t>
          </a:r>
          <a:endParaRPr lang="nl-NL" sz="1500" kern="1200" dirty="0"/>
        </a:p>
      </dsp:txBody>
      <dsp:txXfrm>
        <a:off x="5637490" y="1226424"/>
        <a:ext cx="1624357" cy="22209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7317BB-C07E-4C14-82E3-1132B8346C4E}">
      <dsp:nvSpPr>
        <dsp:cNvPr id="0" name=""/>
        <dsp:cNvSpPr/>
      </dsp:nvSpPr>
      <dsp:spPr>
        <a:xfrm>
          <a:off x="23034" y="70421"/>
          <a:ext cx="1775623" cy="1357805"/>
        </a:xfrm>
        <a:prstGeom prst="roundRect">
          <a:avLst>
            <a:gd name="adj" fmla="val 10000"/>
          </a:avLst>
        </a:prstGeom>
        <a:solidFill>
          <a:srgbClr val="009EE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Taal, tarieven &amp; regels</a:t>
          </a:r>
          <a:endParaRPr lang="nl-NL" sz="1600" kern="1200" dirty="0"/>
        </a:p>
      </dsp:txBody>
      <dsp:txXfrm>
        <a:off x="23034" y="70421"/>
        <a:ext cx="1775623" cy="651348"/>
      </dsp:txXfrm>
    </dsp:sp>
    <dsp:sp modelId="{F7FDBB48-75B0-4362-9B82-FF2BF8271E09}">
      <dsp:nvSpPr>
        <dsp:cNvPr id="0" name=""/>
        <dsp:cNvSpPr/>
      </dsp:nvSpPr>
      <dsp:spPr>
        <a:xfrm>
          <a:off x="294521" y="926285"/>
          <a:ext cx="1782485" cy="30670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Bekostigingstaal ‘uren/dagen’ bij alle aanbieders! </a:t>
          </a:r>
          <a:endParaRPr lang="nl-N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Regels voor declareren afstemmen</a:t>
          </a:r>
          <a:endParaRPr lang="nl-N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Tarieven (met bandbreedtes) afspreken</a:t>
          </a:r>
          <a:endParaRPr lang="nl-NL" sz="1400" kern="1200" dirty="0"/>
        </a:p>
      </dsp:txBody>
      <dsp:txXfrm>
        <a:off x="346728" y="978492"/>
        <a:ext cx="1678071" cy="2962656"/>
      </dsp:txXfrm>
    </dsp:sp>
    <dsp:sp modelId="{4643FE10-81C2-40DD-BE2D-A4F9C658296B}">
      <dsp:nvSpPr>
        <dsp:cNvPr id="0" name=""/>
        <dsp:cNvSpPr/>
      </dsp:nvSpPr>
      <dsp:spPr>
        <a:xfrm rot="147">
          <a:off x="1976434" y="250145"/>
          <a:ext cx="376885" cy="2920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400" kern="1200"/>
        </a:p>
      </dsp:txBody>
      <dsp:txXfrm>
        <a:off x="1976434" y="308544"/>
        <a:ext cx="289283" cy="175205"/>
      </dsp:txXfrm>
    </dsp:sp>
    <dsp:sp modelId="{AD53284A-4660-4D3D-9813-7A46539DE0A3}">
      <dsp:nvSpPr>
        <dsp:cNvPr id="0" name=""/>
        <dsp:cNvSpPr/>
      </dsp:nvSpPr>
      <dsp:spPr>
        <a:xfrm>
          <a:off x="2509763" y="70534"/>
          <a:ext cx="2080660" cy="1357805"/>
        </a:xfrm>
        <a:prstGeom prst="roundRect">
          <a:avLst>
            <a:gd name="adj" fmla="val 10000"/>
          </a:avLst>
        </a:prstGeom>
        <a:solidFill>
          <a:srgbClr val="009EE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Producten,  processen &amp; Informatie</a:t>
          </a:r>
          <a:endParaRPr lang="nl-NL" sz="1600" kern="1200" dirty="0"/>
        </a:p>
      </dsp:txBody>
      <dsp:txXfrm>
        <a:off x="2509763" y="70534"/>
        <a:ext cx="2080660" cy="651348"/>
      </dsp:txXfrm>
    </dsp:sp>
    <dsp:sp modelId="{41F8353A-C249-498E-B802-4CCA6D744F90}">
      <dsp:nvSpPr>
        <dsp:cNvPr id="0" name=""/>
        <dsp:cNvSpPr/>
      </dsp:nvSpPr>
      <dsp:spPr>
        <a:xfrm>
          <a:off x="2937298" y="939864"/>
          <a:ext cx="1782485" cy="3044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Productenboek van aanbieders</a:t>
          </a:r>
          <a:endParaRPr lang="nl-N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Processen bij wijkteam  aanbieders</a:t>
          </a:r>
          <a:endParaRPr lang="nl-N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Informatie inrichten bij gemeenten en aanbieders</a:t>
          </a:r>
          <a:endParaRPr lang="nl-NL" sz="1400" kern="1200" dirty="0"/>
        </a:p>
      </dsp:txBody>
      <dsp:txXfrm>
        <a:off x="2989505" y="992071"/>
        <a:ext cx="1678071" cy="2940198"/>
      </dsp:txXfrm>
    </dsp:sp>
    <dsp:sp modelId="{A7D99709-FC83-43B8-91EF-A8574BD2B2FD}">
      <dsp:nvSpPr>
        <dsp:cNvPr id="0" name=""/>
        <dsp:cNvSpPr/>
      </dsp:nvSpPr>
      <dsp:spPr>
        <a:xfrm rot="21599611">
          <a:off x="4730952" y="250054"/>
          <a:ext cx="297921" cy="2920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400" kern="1200"/>
        </a:p>
      </dsp:txBody>
      <dsp:txXfrm>
        <a:off x="4730952" y="308460"/>
        <a:ext cx="210319" cy="175205"/>
      </dsp:txXfrm>
    </dsp:sp>
    <dsp:sp modelId="{3A8629E8-EF58-489B-B400-0B18EC3242F1}">
      <dsp:nvSpPr>
        <dsp:cNvPr id="0" name=""/>
        <dsp:cNvSpPr/>
      </dsp:nvSpPr>
      <dsp:spPr>
        <a:xfrm>
          <a:off x="5152539" y="70234"/>
          <a:ext cx="2080660" cy="1357805"/>
        </a:xfrm>
        <a:prstGeom prst="roundRect">
          <a:avLst>
            <a:gd name="adj" fmla="val 10000"/>
          </a:avLst>
        </a:prstGeom>
        <a:solidFill>
          <a:srgbClr val="009EE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Controle &amp; Beheersing</a:t>
          </a:r>
          <a:endParaRPr lang="nl-NL" sz="1600" kern="1200" dirty="0"/>
        </a:p>
      </dsp:txBody>
      <dsp:txXfrm>
        <a:off x="5152539" y="70234"/>
        <a:ext cx="2080660" cy="651348"/>
      </dsp:txXfrm>
    </dsp:sp>
    <dsp:sp modelId="{A173FAB4-870E-4CEB-8438-123DB1CCEFA7}">
      <dsp:nvSpPr>
        <dsp:cNvPr id="0" name=""/>
        <dsp:cNvSpPr/>
      </dsp:nvSpPr>
      <dsp:spPr>
        <a:xfrm>
          <a:off x="5532714" y="860761"/>
          <a:ext cx="1782485" cy="31064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Controles op aangeleverde informatie</a:t>
          </a:r>
          <a:endParaRPr lang="nl-N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Analyses </a:t>
          </a:r>
          <a:r>
            <a:rPr lang="nl-NL" sz="1400" kern="1200" dirty="0" err="1" smtClean="0"/>
            <a:t>tbv</a:t>
          </a:r>
          <a:r>
            <a:rPr lang="nl-NL" sz="1400" kern="1200" dirty="0" smtClean="0"/>
            <a:t> informatie beleid &amp; wijk </a:t>
          </a:r>
          <a:endParaRPr lang="nl-N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Budget en beheersing wijkteam operationaliseren</a:t>
          </a:r>
          <a:endParaRPr lang="nl-NL" sz="1400" kern="1200" dirty="0"/>
        </a:p>
      </dsp:txBody>
      <dsp:txXfrm>
        <a:off x="5584921" y="912968"/>
        <a:ext cx="1678071" cy="30019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7317BB-C07E-4C14-82E3-1132B8346C4E}">
      <dsp:nvSpPr>
        <dsp:cNvPr id="0" name=""/>
        <dsp:cNvSpPr/>
      </dsp:nvSpPr>
      <dsp:spPr>
        <a:xfrm>
          <a:off x="16758" y="634286"/>
          <a:ext cx="1898501" cy="899434"/>
        </a:xfrm>
        <a:prstGeom prst="roundRect">
          <a:avLst>
            <a:gd name="adj" fmla="val 10000"/>
          </a:avLst>
        </a:prstGeom>
        <a:solidFill>
          <a:srgbClr val="009EE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Trajecten &amp; toegang</a:t>
          </a:r>
          <a:endParaRPr lang="nl-NL" sz="1600" kern="1200" dirty="0"/>
        </a:p>
      </dsp:txBody>
      <dsp:txXfrm>
        <a:off x="16758" y="634286"/>
        <a:ext cx="1898501" cy="599622"/>
      </dsp:txXfrm>
    </dsp:sp>
    <dsp:sp modelId="{F7FDBB48-75B0-4362-9B82-FF2BF8271E09}">
      <dsp:nvSpPr>
        <dsp:cNvPr id="0" name=""/>
        <dsp:cNvSpPr/>
      </dsp:nvSpPr>
      <dsp:spPr>
        <a:xfrm>
          <a:off x="496136" y="1326047"/>
          <a:ext cx="1573456" cy="219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Rollen en </a:t>
          </a:r>
          <a:r>
            <a:rPr lang="nl-NL" sz="1400" kern="1200" dirty="0" err="1" smtClean="0"/>
            <a:t>verantwoorde-lijkheden</a:t>
          </a:r>
          <a:endParaRPr lang="nl-NL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Trajecten rond cliëntgroepen  vergelijkbare intensiteit</a:t>
          </a:r>
          <a:endParaRPr lang="nl-NL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Instrumenten voor toeleiding</a:t>
          </a:r>
          <a:endParaRPr lang="nl-NL" sz="1400" kern="1200" dirty="0"/>
        </a:p>
      </dsp:txBody>
      <dsp:txXfrm>
        <a:off x="542221" y="1372132"/>
        <a:ext cx="1481286" cy="2103830"/>
      </dsp:txXfrm>
    </dsp:sp>
    <dsp:sp modelId="{4643FE10-81C2-40DD-BE2D-A4F9C658296B}">
      <dsp:nvSpPr>
        <dsp:cNvPr id="0" name=""/>
        <dsp:cNvSpPr/>
      </dsp:nvSpPr>
      <dsp:spPr>
        <a:xfrm>
          <a:off x="2111650" y="738416"/>
          <a:ext cx="416348" cy="3913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050" kern="1200"/>
        </a:p>
      </dsp:txBody>
      <dsp:txXfrm>
        <a:off x="2111650" y="816688"/>
        <a:ext cx="298939" cy="234818"/>
      </dsp:txXfrm>
    </dsp:sp>
    <dsp:sp modelId="{AD53284A-4660-4D3D-9813-7A46539DE0A3}">
      <dsp:nvSpPr>
        <dsp:cNvPr id="0" name=""/>
        <dsp:cNvSpPr/>
      </dsp:nvSpPr>
      <dsp:spPr>
        <a:xfrm>
          <a:off x="2700822" y="634286"/>
          <a:ext cx="1898501" cy="899434"/>
        </a:xfrm>
        <a:prstGeom prst="roundRect">
          <a:avLst>
            <a:gd name="adj" fmla="val 10000"/>
          </a:avLst>
        </a:prstGeom>
        <a:solidFill>
          <a:srgbClr val="009EE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Tarief per traject</a:t>
          </a:r>
          <a:endParaRPr lang="nl-NL" sz="1600" kern="1200" dirty="0"/>
        </a:p>
      </dsp:txBody>
      <dsp:txXfrm>
        <a:off x="2700822" y="634286"/>
        <a:ext cx="1898501" cy="599622"/>
      </dsp:txXfrm>
    </dsp:sp>
    <dsp:sp modelId="{41F8353A-C249-498E-B802-4CCA6D744F90}">
      <dsp:nvSpPr>
        <dsp:cNvPr id="0" name=""/>
        <dsp:cNvSpPr/>
      </dsp:nvSpPr>
      <dsp:spPr>
        <a:xfrm>
          <a:off x="3184936" y="1326047"/>
          <a:ext cx="1573456" cy="219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€/cliënt</a:t>
          </a:r>
          <a:endParaRPr lang="nl-N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Onderaan-neming</a:t>
          </a:r>
          <a:endParaRPr lang="nl-NL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Betalingscondities</a:t>
          </a:r>
          <a:endParaRPr lang="nl-NL" sz="1400" kern="1200" dirty="0"/>
        </a:p>
      </dsp:txBody>
      <dsp:txXfrm>
        <a:off x="3231021" y="1372132"/>
        <a:ext cx="1481286" cy="2103830"/>
      </dsp:txXfrm>
    </dsp:sp>
    <dsp:sp modelId="{A7D99709-FC83-43B8-91EF-A8574BD2B2FD}">
      <dsp:nvSpPr>
        <dsp:cNvPr id="0" name=""/>
        <dsp:cNvSpPr/>
      </dsp:nvSpPr>
      <dsp:spPr>
        <a:xfrm>
          <a:off x="4796898" y="738416"/>
          <a:ext cx="418858" cy="3913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050" kern="1200"/>
        </a:p>
      </dsp:txBody>
      <dsp:txXfrm>
        <a:off x="4796898" y="816688"/>
        <a:ext cx="301449" cy="234818"/>
      </dsp:txXfrm>
    </dsp:sp>
    <dsp:sp modelId="{3A8629E8-EF58-489B-B400-0B18EC3242F1}">
      <dsp:nvSpPr>
        <dsp:cNvPr id="0" name=""/>
        <dsp:cNvSpPr/>
      </dsp:nvSpPr>
      <dsp:spPr>
        <a:xfrm>
          <a:off x="5389623" y="634286"/>
          <a:ext cx="1898501" cy="899434"/>
        </a:xfrm>
        <a:prstGeom prst="roundRect">
          <a:avLst>
            <a:gd name="adj" fmla="val 10000"/>
          </a:avLst>
        </a:prstGeom>
        <a:solidFill>
          <a:srgbClr val="009EE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Monitoring</a:t>
          </a:r>
          <a:endParaRPr lang="nl-NL" sz="1600" kern="1200" dirty="0"/>
        </a:p>
      </dsp:txBody>
      <dsp:txXfrm>
        <a:off x="5389623" y="634286"/>
        <a:ext cx="1898501" cy="599622"/>
      </dsp:txXfrm>
    </dsp:sp>
    <dsp:sp modelId="{A173FAB4-870E-4CEB-8438-123DB1CCEFA7}">
      <dsp:nvSpPr>
        <dsp:cNvPr id="0" name=""/>
        <dsp:cNvSpPr/>
      </dsp:nvSpPr>
      <dsp:spPr>
        <a:xfrm>
          <a:off x="5873737" y="1326047"/>
          <a:ext cx="1573456" cy="219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Transparantie </a:t>
          </a:r>
          <a:r>
            <a:rPr lang="nl-NL" sz="1400" kern="1200" dirty="0" err="1" smtClean="0"/>
            <a:t>outcome</a:t>
          </a:r>
          <a:endParaRPr lang="nl-N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Instroom</a:t>
          </a:r>
          <a:endParaRPr lang="nl-N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Controle levering</a:t>
          </a:r>
          <a:endParaRPr lang="nl-N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/>
            <a:t>Checks &amp; </a:t>
          </a:r>
          <a:r>
            <a:rPr lang="nl-NL" sz="1400" kern="1200" dirty="0" err="1" smtClean="0"/>
            <a:t>balances</a:t>
          </a:r>
          <a:endParaRPr lang="nl-NL" sz="1400" kern="1200" dirty="0"/>
        </a:p>
      </dsp:txBody>
      <dsp:txXfrm>
        <a:off x="5919822" y="1372132"/>
        <a:ext cx="1481286" cy="21038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978B948-2D1D-452A-8678-7412BA98C45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8007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D3ABF32-E1EE-4F61-BD62-0144634ECD7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3497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nl-NL" smtClean="0">
              <a:latin typeface="Arial" pitchFamily="34" charset="0"/>
            </a:endParaRPr>
          </a:p>
        </p:txBody>
      </p:sp>
      <p:sp>
        <p:nvSpPr>
          <p:cNvPr id="1536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pitchFamily="34" charset="0"/>
              </a:defRPr>
            </a:lvl1pPr>
            <a:lvl2pPr marL="711375" indent="-273606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pitchFamily="34" charset="0"/>
              </a:defRPr>
            </a:lvl2pPr>
            <a:lvl3pPr marL="1094423" indent="-218885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pitchFamily="34" charset="0"/>
              </a:defRPr>
            </a:lvl3pPr>
            <a:lvl4pPr marL="1532192" indent="-218885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pitchFamily="34" charset="0"/>
              </a:defRPr>
            </a:lvl4pPr>
            <a:lvl5pPr marL="1969961" indent="-218885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pitchFamily="34" charset="0"/>
              </a:defRPr>
            </a:lvl5pPr>
            <a:lvl6pPr marL="2407730" indent="-21888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itchFamily="34" charset="0"/>
              </a:defRPr>
            </a:lvl6pPr>
            <a:lvl7pPr marL="2845499" indent="-21888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itchFamily="34" charset="0"/>
              </a:defRPr>
            </a:lvl7pPr>
            <a:lvl8pPr marL="3283268" indent="-21888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itchFamily="34" charset="0"/>
              </a:defRPr>
            </a:lvl8pPr>
            <a:lvl9pPr marL="3721037" indent="-21888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FDEA71-9BDE-4A4C-AC18-49659BD08CE0}" type="slidenum">
              <a:rPr lang="nl-NL" altLang="nl-NL" smtClean="0"/>
              <a:pPr eaLnBrk="1" hangingPunct="1">
                <a:spcBef>
                  <a:spcPct val="0"/>
                </a:spcBef>
              </a:pPr>
              <a:t>1</a:t>
            </a:fld>
            <a:endParaRPr lang="nl-NL" alt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2130425"/>
            <a:ext cx="6629400" cy="1470025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629400" cy="1752600"/>
          </a:xfrm>
        </p:spPr>
        <p:txBody>
          <a:bodyPr/>
          <a:lstStyle>
            <a:lvl1pPr marL="0" indent="0">
              <a:defRPr sz="1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58000" y="1219200"/>
            <a:ext cx="1828800" cy="544036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71600" y="1219200"/>
            <a:ext cx="5334000" cy="5440363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oofdstuk">
  <p:cSld name="Hoofdst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731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55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71600" y="2514600"/>
            <a:ext cx="35814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105400" y="2514600"/>
            <a:ext cx="35814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1219200"/>
            <a:ext cx="731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hier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2514600"/>
            <a:ext cx="73152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pic>
        <p:nvPicPr>
          <p:cNvPr id="1028" name="Picture 4" descr="vng-pms-540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66800" y="609600"/>
            <a:ext cx="11430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914400"/>
            <a:ext cx="609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rgbClr val="009EE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514600" y="639763"/>
            <a:ext cx="3105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BFCDD9"/>
                </a:solidFill>
              </a:rPr>
              <a:t>Vereniging van Nederlandse Gemeenten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20" r:id="rId1"/>
    <p:sldLayoutId id="2147484510" r:id="rId2"/>
    <p:sldLayoutId id="2147484511" r:id="rId3"/>
    <p:sldLayoutId id="2147484512" r:id="rId4"/>
    <p:sldLayoutId id="2147484513" r:id="rId5"/>
    <p:sldLayoutId id="2147484514" r:id="rId6"/>
    <p:sldLayoutId id="2147484515" r:id="rId7"/>
    <p:sldLayoutId id="2147484516" r:id="rId8"/>
    <p:sldLayoutId id="2147484517" r:id="rId9"/>
    <p:sldLayoutId id="2147484518" r:id="rId10"/>
    <p:sldLayoutId id="2147484519" r:id="rId11"/>
    <p:sldLayoutId id="2147484522" r:id="rId12"/>
    <p:sldLayoutId id="214748452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9EE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9EE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9EE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9EE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9EE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9EE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9EE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9EE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9EE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EE0"/>
        </a:buClr>
        <a:defRPr sz="2400" b="1">
          <a:solidFill>
            <a:srgbClr val="003768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EE0"/>
        </a:buClr>
        <a:buChar char="–"/>
        <a:defRPr sz="2400" b="1">
          <a:solidFill>
            <a:srgbClr val="003768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EE0"/>
        </a:buClr>
        <a:buChar char="•"/>
        <a:defRPr sz="2400" b="1">
          <a:solidFill>
            <a:srgbClr val="003768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9EE0"/>
        </a:buClr>
        <a:buChar char="–"/>
        <a:defRPr sz="2400" b="1">
          <a:solidFill>
            <a:srgbClr val="003768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9EE0"/>
        </a:buClr>
        <a:buChar char="»"/>
        <a:defRPr sz="2400" b="1">
          <a:solidFill>
            <a:srgbClr val="003768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9EE0"/>
        </a:buClr>
        <a:buChar char="»"/>
        <a:defRPr sz="2400" b="1">
          <a:solidFill>
            <a:srgbClr val="003768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9EE0"/>
        </a:buClr>
        <a:buChar char="»"/>
        <a:defRPr sz="2400" b="1">
          <a:solidFill>
            <a:srgbClr val="003768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9EE0"/>
        </a:buClr>
        <a:buChar char="»"/>
        <a:defRPr sz="2400" b="1">
          <a:solidFill>
            <a:srgbClr val="003768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9EE0"/>
        </a:buClr>
        <a:buChar char="»"/>
        <a:defRPr sz="2400" b="1">
          <a:solidFill>
            <a:srgbClr val="003768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2400" b="0" dirty="0"/>
              <a:t>Werkgroep integrale bekostiging Jeugd</a:t>
            </a:r>
            <a:r>
              <a:rPr lang="nl-NL" dirty="0"/>
              <a:t>
Inrichting sturing en bekostiging
</a:t>
            </a:r>
            <a:r>
              <a:rPr lang="nl-NL" altLang="nl-NL" sz="2800" dirty="0" smtClean="0"/>
              <a:t/>
            </a:r>
            <a:br>
              <a:rPr lang="nl-NL" altLang="nl-NL" sz="2800" dirty="0" smtClean="0"/>
            </a:br>
            <a:r>
              <a:rPr lang="nl-NL" sz="2000" dirty="0"/>
              <a:t>Werkgroepinzichten vertalen naar de </a:t>
            </a:r>
            <a:r>
              <a:rPr lang="nl-NL" sz="2000" dirty="0" smtClean="0"/>
              <a:t>praktijk</a:t>
            </a:r>
            <a:endParaRPr lang="nl-NL" altLang="nl-NL" sz="2000" dirty="0" smtClean="0"/>
          </a:p>
        </p:txBody>
      </p:sp>
    </p:spTree>
    <p:extLst>
      <p:ext uri="{BB962C8B-B14F-4D97-AF65-F5344CB8AC3E}">
        <p14:creationId xmlns:p14="http://schemas.microsoft.com/office/powerpoint/2010/main" val="268352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nl-NL" sz="2000" dirty="0" smtClean="0"/>
              <a:t>Doelen</a:t>
            </a:r>
            <a:r>
              <a:rPr lang="nl-NL" sz="2000" dirty="0"/>
              <a:t>, </a:t>
            </a:r>
            <a:r>
              <a:rPr lang="nl-NL" sz="2000" dirty="0" smtClean="0"/>
              <a:t>sturen en bekostiging moeten worden vertaald in besluiten, proces- en contractafspraken </a:t>
            </a:r>
            <a:br>
              <a:rPr lang="nl-NL" sz="2000" dirty="0" smtClean="0"/>
            </a:br>
            <a:endParaRPr lang="nl-NL" sz="2000" dirty="0" smtClean="0"/>
          </a:p>
          <a:p>
            <a:r>
              <a:rPr lang="nl-NL" sz="2000" dirty="0" smtClean="0"/>
              <a:t>Punten die daarbij in alle modellen gelijk kunnen zijn: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 smtClean="0"/>
              <a:t>Transparantie </a:t>
            </a:r>
            <a:r>
              <a:rPr lang="nl-NL" sz="2000" dirty="0" err="1" smtClean="0"/>
              <a:t>outcome</a:t>
            </a:r>
            <a:r>
              <a:rPr lang="nl-NL" sz="2000" dirty="0" smtClean="0"/>
              <a:t> cliëntniveau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 smtClean="0"/>
              <a:t>Kwaliteitseisen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 smtClean="0"/>
              <a:t>Eis registratie cliëntniveau en m</a:t>
            </a:r>
            <a:r>
              <a:rPr lang="nl-NL" sz="2000" kern="1200" dirty="0" smtClean="0">
                <a:solidFill>
                  <a:schemeClr val="tx1"/>
                </a:solidFill>
                <a:effectLst/>
              </a:rPr>
              <a:t>onitor jeugdhulpgebruik met gebruikmaking CBS-data</a:t>
            </a:r>
            <a:endParaRPr lang="nl-NL" sz="2000" dirty="0" smtClean="0">
              <a:effectLst/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sz="2000" dirty="0" smtClean="0"/>
              <a:t>Acceptatieplicht</a:t>
            </a:r>
            <a:endParaRPr lang="nl-NL" sz="2000" dirty="0"/>
          </a:p>
          <a:p>
            <a:endParaRPr lang="nl-NL" sz="2000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 ieder model :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506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inhoud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/>
              <a:t>Vertalen in proces en contractafspraken </a:t>
            </a:r>
            <a:br>
              <a:rPr lang="nl-NL" sz="2000" dirty="0"/>
            </a:br>
            <a:endParaRPr lang="nl-NL" sz="2000" dirty="0" smtClean="0"/>
          </a:p>
          <a:p>
            <a:r>
              <a:rPr lang="nl-NL" sz="2000" dirty="0" smtClean="0"/>
              <a:t>Per model specifiek uitwerken</a:t>
            </a:r>
            <a:endParaRPr lang="nl-NL" sz="2000" i="1" dirty="0"/>
          </a:p>
          <a:p>
            <a:pPr marL="457200" indent="-457200">
              <a:buFont typeface="+mj-lt"/>
              <a:buAutoNum type="arabicPeriod"/>
            </a:pPr>
            <a:r>
              <a:rPr lang="nl-NL" sz="2000" dirty="0"/>
              <a:t>Checks &amp; </a:t>
            </a:r>
            <a:r>
              <a:rPr lang="nl-NL" sz="2000" dirty="0" err="1"/>
              <a:t>Balances</a:t>
            </a:r>
            <a:r>
              <a:rPr lang="nl-NL" sz="2000" dirty="0"/>
              <a:t> ‘buiten overeenkomst’</a:t>
            </a:r>
            <a:r>
              <a:rPr lang="nl-NL" sz="2000" dirty="0" smtClean="0"/>
              <a:t>  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 smtClean="0"/>
              <a:t>Marktordening / aanbestedingsproces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 smtClean="0"/>
              <a:t>Bekostigingstaal / opdracht</a:t>
            </a:r>
            <a:endParaRPr lang="nl-NL" sz="2000" dirty="0"/>
          </a:p>
          <a:p>
            <a:pPr marL="457200" indent="-457200">
              <a:buFont typeface="+mj-lt"/>
              <a:buAutoNum type="arabicPeriod"/>
            </a:pPr>
            <a:r>
              <a:rPr lang="nl-NL" sz="2000" dirty="0" smtClean="0"/>
              <a:t>Declaratie- / facturatieafspraken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 smtClean="0"/>
              <a:t>Verantwoording </a:t>
            </a:r>
            <a:r>
              <a:rPr lang="nl-NL" sz="2000" dirty="0" smtClean="0"/>
              <a:t>(doelmatig, vanuit eenvoud)</a:t>
            </a:r>
            <a:endParaRPr lang="nl-NL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nl-NL" sz="2000" dirty="0" smtClean="0"/>
              <a:t>Controle	</a:t>
            </a:r>
            <a:endParaRPr lang="nl-NL" sz="2000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van sturing naar praktijk</a:t>
            </a:r>
            <a:br>
              <a:rPr lang="nl-NL" dirty="0" smtClean="0"/>
            </a:br>
            <a:r>
              <a:rPr lang="nl-NL" dirty="0" smtClean="0"/>
              <a:t>	- Verschillend per model </a:t>
            </a:r>
            <a:r>
              <a:rPr lang="nl-NL" dirty="0"/>
              <a:t>	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642" y="2572876"/>
            <a:ext cx="2044824" cy="156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Ingekeepte PIJL-RECHTS 1"/>
          <p:cNvSpPr/>
          <p:nvPr/>
        </p:nvSpPr>
        <p:spPr>
          <a:xfrm>
            <a:off x="6228184" y="3356992"/>
            <a:ext cx="648072" cy="288032"/>
          </a:xfrm>
          <a:prstGeom prst="notchedRightArrow">
            <a:avLst/>
          </a:prstGeom>
          <a:solidFill>
            <a:srgbClr val="9CDF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4294967295"/>
          </p:nvPr>
        </p:nvSpPr>
        <p:spPr>
          <a:xfrm>
            <a:off x="720000" y="6141600"/>
            <a:ext cx="5961600" cy="36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34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7846114"/>
              </p:ext>
            </p:extLst>
          </p:nvPr>
        </p:nvGraphicFramePr>
        <p:xfrm>
          <a:off x="1331640" y="2276872"/>
          <a:ext cx="7315200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187624" y="1219200"/>
            <a:ext cx="7776864" cy="1143000"/>
          </a:xfrm>
        </p:spPr>
        <p:txBody>
          <a:bodyPr/>
          <a:lstStyle/>
          <a:p>
            <a:pPr marL="1252538" indent="-1252538"/>
            <a:r>
              <a:rPr lang="nl-NL" sz="2800" dirty="0" smtClean="0"/>
              <a:t>Route naar taakgericht: </a:t>
            </a:r>
            <a:br>
              <a:rPr lang="nl-NL" sz="2800" dirty="0" smtClean="0"/>
            </a:br>
            <a:r>
              <a:rPr lang="nl-NL" sz="2800" dirty="0" smtClean="0"/>
              <a:t>Budget </a:t>
            </a:r>
            <a:r>
              <a:rPr lang="nl-NL" sz="2800" dirty="0"/>
              <a:t>voor aanbieder </a:t>
            </a:r>
            <a:r>
              <a:rPr lang="nl-NL" sz="2800" dirty="0" smtClean="0"/>
              <a:t>met resultaatafspraak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77324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 smtClean="0"/>
              <a:t>Route</a:t>
            </a:r>
            <a:r>
              <a:rPr lang="nl-NL" sz="2800" baseline="0" dirty="0" smtClean="0"/>
              <a:t> naar </a:t>
            </a:r>
            <a:r>
              <a:rPr lang="nl-NL" sz="2800" dirty="0" smtClean="0"/>
              <a:t>inspanningsgericht</a:t>
            </a:r>
            <a:r>
              <a:rPr lang="nl-NL" sz="2800" baseline="0" dirty="0" smtClean="0"/>
              <a:t>: </a:t>
            </a:r>
            <a:br>
              <a:rPr lang="nl-NL" sz="2800" baseline="0" dirty="0" smtClean="0"/>
            </a:br>
            <a:r>
              <a:rPr lang="nl-NL" sz="2800" dirty="0"/>
              <a:t>	</a:t>
            </a:r>
            <a:r>
              <a:rPr lang="nl-NL" sz="2800" dirty="0" smtClean="0"/>
              <a:t>Betalen </a:t>
            </a:r>
            <a:r>
              <a:rPr lang="nl-NL" sz="2800" dirty="0"/>
              <a:t>voor </a:t>
            </a:r>
            <a:r>
              <a:rPr lang="nl-NL" sz="2800" dirty="0" smtClean="0"/>
              <a:t>het uitgevoerde </a:t>
            </a:r>
            <a:br>
              <a:rPr lang="nl-NL" sz="2800" dirty="0" smtClean="0"/>
            </a:br>
            <a:r>
              <a:rPr lang="nl-NL" sz="2800" dirty="0"/>
              <a:t>	</a:t>
            </a:r>
            <a:r>
              <a:rPr lang="nl-NL" sz="2800" dirty="0" smtClean="0"/>
              <a:t>werk per cliënt</a:t>
            </a:r>
            <a:endParaRPr lang="nl-NL" sz="2800" dirty="0"/>
          </a:p>
        </p:txBody>
      </p:sp>
      <p:graphicFrame>
        <p:nvGraphicFramePr>
          <p:cNvPr id="5" name="Tijdelijke aanduiding voor inhoud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667851"/>
              </p:ext>
            </p:extLst>
          </p:nvPr>
        </p:nvGraphicFramePr>
        <p:xfrm>
          <a:off x="1475656" y="2420888"/>
          <a:ext cx="7315200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682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 smtClean="0"/>
              <a:t>Route naar outputgericht: </a:t>
            </a:r>
            <a:br>
              <a:rPr lang="nl-NL" sz="2800" dirty="0" smtClean="0"/>
            </a:br>
            <a:r>
              <a:rPr lang="nl-NL" sz="2800" dirty="0"/>
              <a:t>	</a:t>
            </a:r>
            <a:r>
              <a:rPr lang="nl-NL" sz="2800" dirty="0" smtClean="0"/>
              <a:t>Vast bedrag voor werken </a:t>
            </a:r>
            <a:r>
              <a:rPr lang="nl-NL" sz="2800" dirty="0"/>
              <a:t>aan </a:t>
            </a:r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sz="2800" dirty="0"/>
              <a:t>	</a:t>
            </a:r>
            <a:r>
              <a:rPr lang="nl-NL" sz="2800" dirty="0" smtClean="0"/>
              <a:t>resultaat </a:t>
            </a:r>
            <a:r>
              <a:rPr lang="nl-NL" sz="2800" dirty="0"/>
              <a:t>per </a:t>
            </a:r>
            <a:r>
              <a:rPr lang="nl-NL" sz="2800" dirty="0" smtClean="0"/>
              <a:t>cliënt </a:t>
            </a:r>
            <a:endParaRPr lang="nl-NL" sz="2800" dirty="0"/>
          </a:p>
        </p:txBody>
      </p:sp>
      <p:graphicFrame>
        <p:nvGraphicFramePr>
          <p:cNvPr id="6" name="Tijdelijke aanduiding voor inhoud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9662991"/>
              </p:ext>
            </p:extLst>
          </p:nvPr>
        </p:nvGraphicFramePr>
        <p:xfrm>
          <a:off x="1259632" y="2276872"/>
          <a:ext cx="745921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111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275856" y="1719084"/>
            <a:ext cx="5511744" cy="4330800"/>
          </a:xfrm>
        </p:spPr>
        <p:txBody>
          <a:bodyPr/>
          <a:lstStyle/>
          <a:p>
            <a:pPr algn="ctr"/>
            <a:endParaRPr lang="nl-NL" sz="3200" dirty="0" smtClean="0"/>
          </a:p>
          <a:p>
            <a:pPr algn="ctr"/>
            <a:endParaRPr lang="nl-NL" sz="3200" dirty="0"/>
          </a:p>
          <a:p>
            <a:pPr>
              <a:buNone/>
            </a:pPr>
            <a:r>
              <a:rPr lang="nl-NL" sz="3200" dirty="0" smtClean="0"/>
              <a:t>Deel 2. </a:t>
            </a:r>
          </a:p>
          <a:p>
            <a:pPr>
              <a:buNone/>
            </a:pPr>
            <a:r>
              <a:rPr lang="nl-NL" sz="3200" dirty="0" smtClean="0"/>
              <a:t>Vertaling naar de praktijk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96152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3446620"/>
              </p:ext>
            </p:extLst>
          </p:nvPr>
        </p:nvGraphicFramePr>
        <p:xfrm>
          <a:off x="683568" y="1509949"/>
          <a:ext cx="8066088" cy="4330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331640" y="1219200"/>
            <a:ext cx="7355160" cy="1143000"/>
          </a:xfrm>
        </p:spPr>
        <p:txBody>
          <a:bodyPr/>
          <a:lstStyle/>
          <a:p>
            <a:r>
              <a:rPr lang="nl-NL" sz="2800" dirty="0" err="1" smtClean="0"/>
              <a:t>Roadmap</a:t>
            </a:r>
            <a:r>
              <a:rPr lang="nl-NL" sz="2800" dirty="0" smtClean="0"/>
              <a:t> : bekostiging per </a:t>
            </a:r>
            <a:r>
              <a:rPr lang="nl-NL" sz="2800" dirty="0" smtClean="0"/>
              <a:t>2017</a:t>
            </a:r>
            <a:br>
              <a:rPr lang="nl-NL" sz="2800" dirty="0" smtClean="0"/>
            </a:br>
            <a:r>
              <a:rPr lang="nl-NL" sz="2400" dirty="0"/>
              <a:t>	</a:t>
            </a:r>
            <a:r>
              <a:rPr lang="nl-NL" sz="2400" dirty="0" smtClean="0"/>
              <a:t>            (evt</a:t>
            </a:r>
            <a:r>
              <a:rPr lang="nl-NL" sz="2400" dirty="0"/>
              <a:t>.</a:t>
            </a:r>
            <a:r>
              <a:rPr lang="nl-NL" sz="2400" dirty="0" smtClean="0"/>
              <a:t> gefaseerd per zorgvorm)</a:t>
            </a:r>
            <a:endParaRPr lang="nl-NL" sz="2800" dirty="0"/>
          </a:p>
        </p:txBody>
      </p:sp>
      <p:sp>
        <p:nvSpPr>
          <p:cNvPr id="2" name="Tekstvak 1"/>
          <p:cNvSpPr txBox="1"/>
          <p:nvPr/>
        </p:nvSpPr>
        <p:spPr>
          <a:xfrm>
            <a:off x="934167" y="5182358"/>
            <a:ext cx="18389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 smtClean="0"/>
          </a:p>
          <a:p>
            <a:r>
              <a:rPr lang="nl-NL" dirty="0" smtClean="0"/>
              <a:t>Gemeente</a:t>
            </a:r>
          </a:p>
          <a:p>
            <a:r>
              <a:rPr lang="nl-NL" dirty="0" smtClean="0"/>
              <a:t>2015 – Q1 2016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3851920" y="5182357"/>
            <a:ext cx="16594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Gemeente </a:t>
            </a:r>
          </a:p>
          <a:p>
            <a:r>
              <a:rPr lang="nl-NL" u="sng" dirty="0" smtClean="0"/>
              <a:t>met</a:t>
            </a:r>
            <a:r>
              <a:rPr lang="nl-NL" dirty="0" smtClean="0"/>
              <a:t> aanbieder</a:t>
            </a:r>
          </a:p>
          <a:p>
            <a:r>
              <a:rPr lang="nl-NL" dirty="0" smtClean="0"/>
              <a:t>Q1 </a:t>
            </a:r>
            <a:r>
              <a:rPr lang="nl-NL" dirty="0" smtClean="0"/>
              <a:t>– Q2 </a:t>
            </a:r>
            <a:r>
              <a:rPr lang="nl-NL" dirty="0" smtClean="0"/>
              <a:t>2016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6732240" y="5182358"/>
            <a:ext cx="16337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Gemeente </a:t>
            </a:r>
          </a:p>
          <a:p>
            <a:r>
              <a:rPr lang="nl-NL" u="sng" dirty="0" smtClean="0"/>
              <a:t>en</a:t>
            </a:r>
            <a:r>
              <a:rPr lang="nl-NL" dirty="0" smtClean="0"/>
              <a:t> aanbieder</a:t>
            </a:r>
          </a:p>
          <a:p>
            <a:r>
              <a:rPr lang="nl-NL" dirty="0" smtClean="0"/>
              <a:t>Q3 – Q4 2016</a:t>
            </a:r>
            <a:endParaRPr lang="nl-NL" dirty="0"/>
          </a:p>
        </p:txBody>
      </p:sp>
      <p:cxnSp>
        <p:nvCxnSpPr>
          <p:cNvPr id="10" name="Rechte verbindingslijn met pijl 9"/>
          <p:cNvCxnSpPr/>
          <p:nvPr/>
        </p:nvCxnSpPr>
        <p:spPr>
          <a:xfrm>
            <a:off x="934167" y="6093296"/>
            <a:ext cx="7598273" cy="0"/>
          </a:xfrm>
          <a:prstGeom prst="straightConnector1">
            <a:avLst/>
          </a:prstGeom>
          <a:ln w="34925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3347864" y="5949280"/>
            <a:ext cx="0" cy="288032"/>
          </a:xfrm>
          <a:prstGeom prst="line">
            <a:avLst/>
          </a:prstGeom>
          <a:ln w="330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6228184" y="5949280"/>
            <a:ext cx="0" cy="288032"/>
          </a:xfrm>
          <a:prstGeom prst="line">
            <a:avLst/>
          </a:prstGeom>
          <a:ln w="3302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23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inhoud 8"/>
          <p:cNvSpPr>
            <a:spLocks noGrp="1"/>
          </p:cNvSpPr>
          <p:nvPr>
            <p:ph idx="1"/>
          </p:nvPr>
        </p:nvSpPr>
        <p:spPr>
          <a:xfrm>
            <a:off x="1371600" y="2420888"/>
            <a:ext cx="7315200" cy="4144963"/>
          </a:xfrm>
        </p:spPr>
        <p:txBody>
          <a:bodyPr/>
          <a:lstStyle/>
          <a:p>
            <a:pPr>
              <a:buNone/>
            </a:pPr>
            <a:r>
              <a:rPr lang="nl-NL" sz="1800" dirty="0" smtClean="0">
                <a:solidFill>
                  <a:srgbClr val="00B0F0"/>
                </a:solidFill>
              </a:rPr>
              <a:t>Kernopdracht: </a:t>
            </a:r>
            <a:r>
              <a:rPr lang="nl-NL" sz="1800" dirty="0" smtClean="0"/>
              <a:t>Inrichting </a:t>
            </a:r>
            <a:r>
              <a:rPr lang="nl-NL" sz="1800" dirty="0" smtClean="0"/>
              <a:t>opdrachtgeverschap</a:t>
            </a:r>
            <a:br>
              <a:rPr lang="nl-NL" sz="1800" dirty="0" smtClean="0"/>
            </a:br>
            <a:r>
              <a:rPr lang="nl-NL" sz="1800" dirty="0" smtClean="0"/>
              <a:t>Plaats dit in breder perspectief (zie verzamelde inzichten)</a:t>
            </a:r>
            <a:endParaRPr lang="nl-NL" sz="1800" dirty="0" smtClean="0"/>
          </a:p>
          <a:p>
            <a:pPr>
              <a:buNone/>
            </a:pPr>
            <a:r>
              <a:rPr lang="nl-NL" sz="1800" dirty="0" smtClean="0"/>
              <a:t>`    Sturing =  Slim samenspel “inrichting, prikkels en </a:t>
            </a:r>
            <a:r>
              <a:rPr lang="nl-NL" sz="1800" dirty="0" smtClean="0"/>
              <a:t>begrenzen”;</a:t>
            </a:r>
          </a:p>
          <a:p>
            <a:pPr>
              <a:buNone/>
            </a:pPr>
            <a:r>
              <a:rPr lang="nl-NL" sz="1800" dirty="0"/>
              <a:t>	</a:t>
            </a:r>
            <a:r>
              <a:rPr lang="nl-NL" sz="1800" dirty="0" smtClean="0"/>
              <a:t>Wees bewust van prikkels van </a:t>
            </a:r>
            <a:r>
              <a:rPr lang="nl-NL" sz="1800" dirty="0" err="1" smtClean="0"/>
              <a:t>bekostigingsmodelen</a:t>
            </a:r>
            <a:r>
              <a:rPr lang="nl-NL" sz="1800" dirty="0" smtClean="0"/>
              <a:t>;</a:t>
            </a:r>
            <a:endParaRPr lang="nl-NL" sz="1800" dirty="0"/>
          </a:p>
          <a:p>
            <a:pPr>
              <a:buNone/>
            </a:pPr>
            <a:r>
              <a:rPr lang="nl-NL" sz="1800" dirty="0" smtClean="0"/>
              <a:t>	Geef risicomanagement vorm, o.a. betrekken stakeholders. </a:t>
            </a:r>
            <a:endParaRPr lang="nl-NL" sz="1800" dirty="0" smtClean="0"/>
          </a:p>
          <a:p>
            <a:pPr lvl="0">
              <a:buNone/>
            </a:pPr>
            <a:endParaRPr lang="nl-NL" sz="1100" dirty="0" smtClean="0"/>
          </a:p>
          <a:p>
            <a:pPr lvl="0">
              <a:buNone/>
            </a:pPr>
            <a:r>
              <a:rPr lang="nl-NL" sz="1800" dirty="0" smtClean="0">
                <a:solidFill>
                  <a:srgbClr val="00B0F0"/>
                </a:solidFill>
              </a:rPr>
              <a:t>Doel: </a:t>
            </a:r>
            <a:r>
              <a:rPr lang="nl-NL" sz="1800" dirty="0" smtClean="0">
                <a:solidFill>
                  <a:schemeClr val="tx1"/>
                </a:solidFill>
              </a:rPr>
              <a:t>Keuze stip</a:t>
            </a:r>
            <a:r>
              <a:rPr lang="nl-NL" sz="1800" baseline="0" dirty="0" smtClean="0">
                <a:solidFill>
                  <a:schemeClr val="tx1"/>
                </a:solidFill>
              </a:rPr>
              <a:t> op de horizon bekostigingsmodel </a:t>
            </a:r>
            <a:br>
              <a:rPr lang="nl-NL" sz="1800" baseline="0" dirty="0" smtClean="0">
                <a:solidFill>
                  <a:schemeClr val="tx1"/>
                </a:solidFill>
              </a:rPr>
            </a:br>
            <a:r>
              <a:rPr lang="nl-NL" sz="1800" baseline="0" dirty="0" smtClean="0">
                <a:solidFill>
                  <a:schemeClr val="tx1"/>
                </a:solidFill>
              </a:rPr>
              <a:t>		</a:t>
            </a:r>
            <a:r>
              <a:rPr lang="nl-NL" sz="1800" baseline="0" dirty="0" smtClean="0">
                <a:solidFill>
                  <a:schemeClr val="tx1"/>
                </a:solidFill>
              </a:rPr>
              <a:t>(gedifferentieerd </a:t>
            </a:r>
            <a:r>
              <a:rPr lang="nl-NL" sz="1800" dirty="0" smtClean="0">
                <a:solidFill>
                  <a:schemeClr val="tx1"/>
                </a:solidFill>
              </a:rPr>
              <a:t>per </a:t>
            </a:r>
            <a:r>
              <a:rPr lang="nl-NL" sz="1800" dirty="0" smtClean="0">
                <a:solidFill>
                  <a:schemeClr val="tx1"/>
                </a:solidFill>
              </a:rPr>
              <a:t>zorgvorm)</a:t>
            </a:r>
            <a:endParaRPr lang="nl-NL" sz="1800" dirty="0">
              <a:solidFill>
                <a:schemeClr val="tx1"/>
              </a:solidFill>
            </a:endParaRPr>
          </a:p>
          <a:p>
            <a:pPr lvl="1" indent="0">
              <a:buNone/>
            </a:pPr>
            <a:endParaRPr lang="nl-NL" sz="1100" dirty="0" smtClean="0"/>
          </a:p>
          <a:p>
            <a:pPr marL="0" lvl="1" indent="0">
              <a:buNone/>
              <a:tabLst>
                <a:tab pos="2066925" algn="l"/>
                <a:tab pos="2600325" algn="l"/>
              </a:tabLst>
            </a:pPr>
            <a:r>
              <a:rPr lang="nl-NL" sz="1800" dirty="0">
                <a:solidFill>
                  <a:srgbClr val="00B0F0"/>
                </a:solidFill>
              </a:rPr>
              <a:t>Tijdpad : </a:t>
            </a:r>
            <a:r>
              <a:rPr lang="nl-NL" sz="1800" dirty="0"/>
              <a:t>	</a:t>
            </a:r>
            <a:r>
              <a:rPr lang="nl-NL" sz="1800" dirty="0" smtClean="0"/>
              <a:t>2015 en begin 2016</a:t>
            </a:r>
            <a:endParaRPr lang="nl-NL" sz="1800" dirty="0"/>
          </a:p>
          <a:p>
            <a:pPr marL="0" lvl="1" indent="0">
              <a:buNone/>
              <a:tabLst>
                <a:tab pos="2066925" algn="l"/>
                <a:tab pos="2600325" algn="l"/>
              </a:tabLst>
            </a:pPr>
            <a:r>
              <a:rPr lang="nl-NL" sz="1800" dirty="0" smtClean="0">
                <a:solidFill>
                  <a:srgbClr val="00B0F0"/>
                </a:solidFill>
              </a:rPr>
              <a:t>Wie betrekken :</a:t>
            </a:r>
            <a:r>
              <a:rPr lang="nl-NL" sz="1800" dirty="0" smtClean="0"/>
              <a:t>	Breed vertegenwoordiging gemeenten</a:t>
            </a:r>
          </a:p>
          <a:p>
            <a:pPr marL="0" lvl="1" indent="0">
              <a:buNone/>
              <a:tabLst>
                <a:tab pos="2066925" algn="l"/>
                <a:tab pos="2600325" algn="l"/>
              </a:tabLst>
            </a:pPr>
            <a:r>
              <a:rPr lang="nl-NL" sz="1800" dirty="0"/>
              <a:t>	</a:t>
            </a:r>
            <a:r>
              <a:rPr lang="nl-NL" sz="1800" dirty="0" smtClean="0"/>
              <a:t>Principiële keuzes: veelal geen aanbieders </a:t>
            </a:r>
          </a:p>
          <a:p>
            <a:pPr marL="0" lvl="1" indent="0">
              <a:buNone/>
              <a:tabLst>
                <a:tab pos="2066925" algn="l"/>
                <a:tab pos="2600325" algn="l"/>
              </a:tabLst>
            </a:pPr>
            <a:r>
              <a:rPr lang="nl-NL" sz="1800" dirty="0" smtClean="0"/>
              <a:t>	Belangrijk: regionale afstemming !</a:t>
            </a: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 smtClean="0"/>
              <a:t>Sturing </a:t>
            </a:r>
            <a:br>
              <a:rPr lang="nl-NL" sz="2800" dirty="0" smtClean="0"/>
            </a:br>
            <a:r>
              <a:rPr lang="nl-NL" sz="2800" dirty="0"/>
              <a:t> </a:t>
            </a:r>
            <a:r>
              <a:rPr lang="nl-NL" sz="2800" dirty="0" smtClean="0"/>
              <a:t>   – Wat staat er op de agenda?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98739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inhoud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sz="1800" dirty="0" smtClean="0">
                <a:solidFill>
                  <a:srgbClr val="00B0F0"/>
                </a:solidFill>
              </a:rPr>
              <a:t>Kernopdracht:</a:t>
            </a:r>
            <a:r>
              <a:rPr lang="nl-NL" sz="1800" baseline="0" dirty="0" smtClean="0">
                <a:solidFill>
                  <a:srgbClr val="00B0F0"/>
                </a:solidFill>
              </a:rPr>
              <a:t> </a:t>
            </a:r>
            <a:endParaRPr lang="nl-NL" sz="1800" baseline="0" dirty="0" smtClean="0">
              <a:solidFill>
                <a:srgbClr val="00B0F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 smtClean="0"/>
              <a:t>Uitwerken van relatie met aanbieders</a:t>
            </a:r>
            <a:r>
              <a:rPr lang="nl-NL" sz="1800" baseline="0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baseline="0" dirty="0" smtClean="0"/>
              <a:t>Uitwerken bekostigingstaal / opdrachtformulering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baseline="0" dirty="0" smtClean="0"/>
              <a:t>Uitwerken financiële afspraken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baseline="0" dirty="0" smtClean="0"/>
              <a:t>Uitwerken checks &amp; </a:t>
            </a:r>
            <a:r>
              <a:rPr lang="nl-NL" sz="1800" baseline="0" dirty="0" err="1" smtClean="0"/>
              <a:t>balances</a:t>
            </a:r>
            <a:r>
              <a:rPr lang="nl-NL" sz="1800" baseline="0" dirty="0" smtClean="0"/>
              <a:t> / rol overige stakeholders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baseline="0" dirty="0" smtClean="0"/>
              <a:t>Uitwerken processen, bij zowel gemeenten als aanbieders</a:t>
            </a:r>
          </a:p>
          <a:p>
            <a:pPr marL="0" indent="0">
              <a:buNone/>
            </a:pPr>
            <a:endParaRPr lang="nl-NL" sz="1800" baseline="0" dirty="0" smtClean="0"/>
          </a:p>
          <a:p>
            <a:pPr marL="0" indent="0">
              <a:buNone/>
            </a:pPr>
            <a:r>
              <a:rPr lang="nl-NL" sz="1800" baseline="0" dirty="0" smtClean="0">
                <a:solidFill>
                  <a:srgbClr val="00B0F0"/>
                </a:solidFill>
              </a:rPr>
              <a:t>Doel: </a:t>
            </a:r>
            <a:r>
              <a:rPr lang="nl-NL" sz="1800" baseline="0" dirty="0" smtClean="0"/>
              <a:t>Hoofdlijn overeenkomst</a:t>
            </a:r>
            <a:endParaRPr lang="nl-NL" sz="1800" dirty="0" smtClean="0"/>
          </a:p>
          <a:p>
            <a:pPr marL="324000" lvl="1" indent="0">
              <a:buFont typeface="Arial" panose="020B0604020202020204" pitchFamily="34" charset="0"/>
              <a:buNone/>
            </a:pPr>
            <a:endParaRPr lang="nl-NL" sz="1800" dirty="0" smtClean="0"/>
          </a:p>
          <a:p>
            <a:pPr marL="0" lvl="1" indent="0">
              <a:buNone/>
              <a:tabLst>
                <a:tab pos="2066925" algn="l"/>
                <a:tab pos="2600325" algn="l"/>
              </a:tabLst>
            </a:pPr>
            <a:r>
              <a:rPr lang="nl-NL" sz="1800" dirty="0">
                <a:solidFill>
                  <a:srgbClr val="00B0F0"/>
                </a:solidFill>
              </a:rPr>
              <a:t>Tijdpad : </a:t>
            </a:r>
            <a:r>
              <a:rPr lang="nl-NL" sz="1800" dirty="0"/>
              <a:t>	</a:t>
            </a:r>
            <a:r>
              <a:rPr lang="nl-NL" sz="1800" dirty="0" smtClean="0"/>
              <a:t>Q1 – </a:t>
            </a:r>
            <a:r>
              <a:rPr lang="nl-NL" sz="1800" dirty="0" smtClean="0"/>
              <a:t>Q2 </a:t>
            </a:r>
            <a:r>
              <a:rPr lang="nl-NL" sz="1800" dirty="0" smtClean="0"/>
              <a:t>2016</a:t>
            </a:r>
            <a:endParaRPr lang="nl-NL" sz="1800" dirty="0"/>
          </a:p>
          <a:p>
            <a:pPr marL="0" lvl="1" indent="0">
              <a:buNone/>
              <a:tabLst>
                <a:tab pos="2066925" algn="l"/>
                <a:tab pos="2600325" algn="l"/>
              </a:tabLst>
            </a:pPr>
            <a:r>
              <a:rPr lang="nl-NL" sz="1800" dirty="0" smtClean="0">
                <a:solidFill>
                  <a:srgbClr val="00B0F0"/>
                </a:solidFill>
              </a:rPr>
              <a:t>Wie betrekken :</a:t>
            </a:r>
            <a:r>
              <a:rPr lang="nl-NL" sz="1800" dirty="0" smtClean="0"/>
              <a:t>	Gemeenten met aanbieders</a:t>
            </a: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1259632" y="1355256"/>
            <a:ext cx="7956456" cy="777600"/>
          </a:xfrm>
        </p:spPr>
        <p:txBody>
          <a:bodyPr/>
          <a:lstStyle/>
          <a:p>
            <a:r>
              <a:rPr lang="nl-NL" sz="2800" dirty="0" smtClean="0"/>
              <a:t>Uitwerking van sturing </a:t>
            </a:r>
            <a:br>
              <a:rPr lang="nl-NL" sz="2800" dirty="0" smtClean="0"/>
            </a:br>
            <a:r>
              <a:rPr lang="nl-NL" sz="2800" dirty="0"/>
              <a:t> </a:t>
            </a:r>
            <a:r>
              <a:rPr lang="nl-NL" sz="2800" dirty="0" smtClean="0"/>
              <a:t>        –</a:t>
            </a:r>
            <a:r>
              <a:rPr lang="nl-NL" sz="2800" baseline="0" dirty="0" smtClean="0"/>
              <a:t> Wat staat er op de agenda?</a:t>
            </a:r>
            <a:r>
              <a:rPr lang="nl-NL" sz="2800" dirty="0" smtClean="0"/>
              <a:t>	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98319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1371600" y="2348880"/>
            <a:ext cx="7315200" cy="4144963"/>
          </a:xfrm>
        </p:spPr>
        <p:txBody>
          <a:bodyPr/>
          <a:lstStyle/>
          <a:p>
            <a:pPr>
              <a:buNone/>
            </a:pPr>
            <a:r>
              <a:rPr lang="nl-NL" sz="1800" dirty="0" smtClean="0">
                <a:solidFill>
                  <a:srgbClr val="00B0F0"/>
                </a:solidFill>
              </a:rPr>
              <a:t>Kernopdracht: </a:t>
            </a:r>
            <a:endParaRPr lang="nl-NL" sz="1800" dirty="0">
              <a:solidFill>
                <a:srgbClr val="00B0F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 smtClean="0"/>
              <a:t>Benoem relevante partners en maak afspraken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 err="1" smtClean="0"/>
              <a:t>Contractering</a:t>
            </a:r>
            <a:r>
              <a:rPr lang="nl-NL" sz="1800" dirty="0" smtClean="0"/>
              <a:t> van aanbieders</a:t>
            </a:r>
            <a:endParaRPr lang="nl-NL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 smtClean="0"/>
              <a:t>Procesafspraken accountmanagement</a:t>
            </a:r>
            <a:endParaRPr lang="nl-NL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 smtClean="0"/>
              <a:t>Inrichten informatieprocessen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 smtClean="0"/>
              <a:t>Overgangsafspraken (als meer tijd nodig is voor implementatie)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 smtClean="0"/>
              <a:t>Verantwoording en controle</a:t>
            </a:r>
            <a:endParaRPr lang="nl-NL" sz="1800" dirty="0"/>
          </a:p>
          <a:p>
            <a:pPr>
              <a:buNone/>
            </a:pPr>
            <a:endParaRPr lang="nl-NL" sz="1800" dirty="0"/>
          </a:p>
          <a:p>
            <a:pPr>
              <a:buNone/>
            </a:pPr>
            <a:r>
              <a:rPr lang="nl-NL" sz="1800" dirty="0" smtClean="0">
                <a:solidFill>
                  <a:srgbClr val="00B0F0"/>
                </a:solidFill>
              </a:rPr>
              <a:t>Doel: </a:t>
            </a:r>
            <a:r>
              <a:rPr lang="nl-NL" sz="1800" dirty="0" smtClean="0"/>
              <a:t>Duidelijke en realistische verwachtingen 2017</a:t>
            </a:r>
            <a:endParaRPr lang="nl-NL" sz="1800" dirty="0"/>
          </a:p>
          <a:p>
            <a:pPr lvl="1" indent="0">
              <a:buNone/>
            </a:pPr>
            <a:endParaRPr lang="nl-NL" sz="1800" dirty="0"/>
          </a:p>
          <a:p>
            <a:pPr marL="0" lvl="1" indent="0">
              <a:buNone/>
              <a:tabLst>
                <a:tab pos="2066925" algn="l"/>
                <a:tab pos="2600325" algn="l"/>
              </a:tabLst>
            </a:pPr>
            <a:r>
              <a:rPr lang="nl-NL" sz="1800" dirty="0">
                <a:solidFill>
                  <a:srgbClr val="00B0F0"/>
                </a:solidFill>
              </a:rPr>
              <a:t>Tijdpad : </a:t>
            </a:r>
            <a:r>
              <a:rPr lang="nl-NL" sz="1800" dirty="0"/>
              <a:t>	</a:t>
            </a:r>
            <a:r>
              <a:rPr lang="nl-NL" sz="1800" dirty="0" smtClean="0"/>
              <a:t>Q3 - Q4 </a:t>
            </a:r>
            <a:r>
              <a:rPr lang="nl-NL" sz="1800" dirty="0" smtClean="0"/>
              <a:t>2016</a:t>
            </a:r>
            <a:endParaRPr lang="nl-NL" sz="1800" dirty="0"/>
          </a:p>
          <a:p>
            <a:pPr marL="0" lvl="1" indent="0">
              <a:buNone/>
              <a:tabLst>
                <a:tab pos="2066925" algn="l"/>
                <a:tab pos="2600325" algn="l"/>
              </a:tabLst>
            </a:pPr>
            <a:r>
              <a:rPr lang="nl-NL" sz="1800" dirty="0">
                <a:solidFill>
                  <a:srgbClr val="00B0F0"/>
                </a:solidFill>
              </a:rPr>
              <a:t>Wie </a:t>
            </a:r>
            <a:r>
              <a:rPr lang="nl-NL" sz="1800" dirty="0" smtClean="0">
                <a:solidFill>
                  <a:srgbClr val="00B0F0"/>
                </a:solidFill>
              </a:rPr>
              <a:t>:</a:t>
            </a:r>
            <a:r>
              <a:rPr lang="nl-NL" sz="1800" dirty="0"/>
              <a:t>	Gemeenten en aanbieders</a:t>
            </a:r>
          </a:p>
          <a:p>
            <a:pPr>
              <a:buNone/>
            </a:pPr>
            <a:endParaRPr lang="nl-NL" sz="1800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259632" y="1219200"/>
            <a:ext cx="7427168" cy="1143000"/>
          </a:xfrm>
        </p:spPr>
        <p:txBody>
          <a:bodyPr/>
          <a:lstStyle/>
          <a:p>
            <a:r>
              <a:rPr lang="nl-NL" sz="2800" dirty="0" smtClean="0"/>
              <a:t>Implementatie </a:t>
            </a:r>
            <a:br>
              <a:rPr lang="nl-NL" sz="2800" dirty="0" smtClean="0"/>
            </a:br>
            <a:r>
              <a:rPr lang="nl-NL" sz="2800" dirty="0"/>
              <a:t> </a:t>
            </a:r>
            <a:r>
              <a:rPr lang="nl-NL" sz="2800" dirty="0" smtClean="0"/>
              <a:t>     – Wat</a:t>
            </a:r>
            <a:r>
              <a:rPr lang="nl-NL" sz="2800" baseline="0" dirty="0" smtClean="0"/>
              <a:t> staat er op de agenda?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07354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275856" y="1719084"/>
            <a:ext cx="5511744" cy="4330800"/>
          </a:xfrm>
        </p:spPr>
        <p:txBody>
          <a:bodyPr/>
          <a:lstStyle/>
          <a:p>
            <a:pPr algn="ctr"/>
            <a:endParaRPr lang="nl-NL" sz="3200" dirty="0" smtClean="0"/>
          </a:p>
          <a:p>
            <a:pPr algn="ctr"/>
            <a:endParaRPr lang="nl-NL" sz="3200" dirty="0"/>
          </a:p>
          <a:p>
            <a:pPr>
              <a:buNone/>
            </a:pPr>
            <a:r>
              <a:rPr lang="nl-NL" sz="3200" dirty="0" smtClean="0"/>
              <a:t>Deel 3. </a:t>
            </a:r>
          </a:p>
          <a:p>
            <a:pPr marL="0" indent="0">
              <a:buNone/>
            </a:pPr>
            <a:r>
              <a:rPr lang="nl-NL" sz="3200" dirty="0" smtClean="0"/>
              <a:t>Uitwerking in de praktijk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14594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Drie hoofdmodellen bekostiging</a:t>
            </a:r>
            <a:endParaRPr lang="nl-NL" dirty="0"/>
          </a:p>
        </p:txBody>
      </p:sp>
      <p:graphicFrame>
        <p:nvGraphicFramePr>
          <p:cNvPr id="17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821293"/>
              </p:ext>
            </p:extLst>
          </p:nvPr>
        </p:nvGraphicFramePr>
        <p:xfrm>
          <a:off x="611560" y="1905874"/>
          <a:ext cx="8066088" cy="3221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oelichting met afgeronde rechthoek 18"/>
          <p:cNvSpPr/>
          <p:nvPr/>
        </p:nvSpPr>
        <p:spPr>
          <a:xfrm>
            <a:off x="5561856" y="4972468"/>
            <a:ext cx="1728192" cy="512649"/>
          </a:xfrm>
          <a:prstGeom prst="wedgeRoundRectCallout">
            <a:avLst>
              <a:gd name="adj1" fmla="val -91183"/>
              <a:gd name="adj2" fmla="val -122205"/>
              <a:gd name="adj3" fmla="val 16667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Cliëntvolgend</a:t>
            </a:r>
          </a:p>
        </p:txBody>
      </p:sp>
      <p:sp>
        <p:nvSpPr>
          <p:cNvPr id="20" name="Toelichting met afgeronde rechthoek 19"/>
          <p:cNvSpPr/>
          <p:nvPr/>
        </p:nvSpPr>
        <p:spPr>
          <a:xfrm>
            <a:off x="5364088" y="4972468"/>
            <a:ext cx="1874845" cy="512649"/>
          </a:xfrm>
          <a:prstGeom prst="wedgeRoundRectCallout">
            <a:avLst>
              <a:gd name="adj1" fmla="val 79288"/>
              <a:gd name="adj2" fmla="val -119935"/>
              <a:gd name="adj3" fmla="val 16667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Op cliëntniveau</a:t>
            </a:r>
            <a:endParaRPr lang="nl-NL" dirty="0" smtClean="0"/>
          </a:p>
        </p:txBody>
      </p:sp>
      <p:sp>
        <p:nvSpPr>
          <p:cNvPr id="3" name="Tekstvak 2"/>
          <p:cNvSpPr txBox="1"/>
          <p:nvPr/>
        </p:nvSpPr>
        <p:spPr>
          <a:xfrm>
            <a:off x="1763688" y="5911288"/>
            <a:ext cx="5724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solidFill>
                  <a:srgbClr val="009EE0"/>
                </a:solidFill>
              </a:rPr>
              <a:t>Keuze kan verschillen per </a:t>
            </a:r>
            <a:r>
              <a:rPr lang="nl-NL" sz="2400" b="1" dirty="0" smtClean="0">
                <a:solidFill>
                  <a:srgbClr val="009EE0"/>
                </a:solidFill>
              </a:rPr>
              <a:t>zorgvorm</a:t>
            </a:r>
            <a:endParaRPr lang="nl-NL" sz="2400" b="1" dirty="0">
              <a:solidFill>
                <a:srgbClr val="009EE0"/>
              </a:solidFill>
            </a:endParaRPr>
          </a:p>
        </p:txBody>
      </p:sp>
      <p:sp>
        <p:nvSpPr>
          <p:cNvPr id="7" name="Toelichting met afgeronde rechthoek 6"/>
          <p:cNvSpPr/>
          <p:nvPr/>
        </p:nvSpPr>
        <p:spPr>
          <a:xfrm>
            <a:off x="1763688" y="4984786"/>
            <a:ext cx="1874845" cy="512649"/>
          </a:xfrm>
          <a:prstGeom prst="wedgeRoundRectCallout">
            <a:avLst>
              <a:gd name="adj1" fmla="val -35094"/>
              <a:gd name="adj2" fmla="val -117812"/>
              <a:gd name="adj3" fmla="val 16667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Op taakniveau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40616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nl-NL" sz="2000" dirty="0" smtClean="0">
                <a:solidFill>
                  <a:srgbClr val="0070C0"/>
                </a:solidFill>
              </a:rPr>
              <a:t>‘Taak’: </a:t>
            </a:r>
            <a:r>
              <a:rPr lang="nl-NL" sz="2000" dirty="0"/>
              <a:t>Budget voor aanbieder met </a:t>
            </a:r>
            <a:r>
              <a:rPr lang="nl-NL" sz="2000" dirty="0" smtClean="0"/>
              <a:t>resultaatafspraak</a:t>
            </a:r>
          </a:p>
          <a:p>
            <a:pPr>
              <a:lnSpc>
                <a:spcPct val="150000"/>
              </a:lnSpc>
              <a:buNone/>
            </a:pPr>
            <a:endParaRPr lang="nl-NL" sz="2000" dirty="0"/>
          </a:p>
          <a:p>
            <a:pPr>
              <a:lnSpc>
                <a:spcPct val="150000"/>
              </a:lnSpc>
              <a:buNone/>
            </a:pPr>
            <a:r>
              <a:rPr lang="nl-NL" sz="2000" dirty="0" smtClean="0">
                <a:solidFill>
                  <a:srgbClr val="0070C0"/>
                </a:solidFill>
              </a:rPr>
              <a:t>‘Inspanning’: </a:t>
            </a:r>
            <a:r>
              <a:rPr lang="nl-NL" sz="2000" dirty="0" smtClean="0"/>
              <a:t>Betalen </a:t>
            </a:r>
            <a:r>
              <a:rPr lang="nl-NL" sz="2000" dirty="0"/>
              <a:t>voor </a:t>
            </a:r>
            <a:r>
              <a:rPr lang="nl-NL" sz="2000" dirty="0" smtClean="0"/>
              <a:t>uitgevoerde werk per cliënt</a:t>
            </a:r>
          </a:p>
          <a:p>
            <a:pPr>
              <a:lnSpc>
                <a:spcPct val="150000"/>
              </a:lnSpc>
              <a:buNone/>
            </a:pPr>
            <a:endParaRPr lang="nl-NL" sz="2000" dirty="0" smtClean="0"/>
          </a:p>
          <a:p>
            <a:pPr>
              <a:lnSpc>
                <a:spcPct val="150000"/>
              </a:lnSpc>
              <a:buNone/>
            </a:pPr>
            <a:r>
              <a:rPr lang="nl-NL" sz="2000" dirty="0" smtClean="0">
                <a:solidFill>
                  <a:srgbClr val="0070C0"/>
                </a:solidFill>
              </a:rPr>
              <a:t>‘</a:t>
            </a:r>
            <a:r>
              <a:rPr lang="nl-NL" sz="2000" dirty="0" smtClean="0">
                <a:solidFill>
                  <a:srgbClr val="0070C0"/>
                </a:solidFill>
              </a:rPr>
              <a:t>Output’</a:t>
            </a:r>
            <a:r>
              <a:rPr lang="nl-NL" sz="2000" dirty="0" smtClean="0"/>
              <a:t>: </a:t>
            </a:r>
            <a:r>
              <a:rPr lang="nl-NL" sz="2000" dirty="0" smtClean="0"/>
              <a:t>Vast bedrag </a:t>
            </a:r>
            <a:r>
              <a:rPr lang="nl-NL" sz="2000" dirty="0"/>
              <a:t>voor werken aan resultaat 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>						per cliënt</a:t>
            </a:r>
            <a:endParaRPr lang="nl-NL" sz="2000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Principiële</a:t>
            </a:r>
            <a:r>
              <a:rPr lang="nl-NL" baseline="0" dirty="0" smtClean="0"/>
              <a:t> keuze bekostiging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560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NG presentatie">
  <a:themeElements>
    <a:clrScheme name="VNG presentat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NG presentati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NG presentat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NG presentat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NG presentat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NG presentat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NG presentat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NG presentat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G presentat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G presentat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G presentat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G presentat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G presentat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G presentat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VNG presentatie</Template>
  <TotalTime>22003</TotalTime>
  <Words>406</Words>
  <Application>Microsoft Office PowerPoint</Application>
  <PresentationFormat>Diavoorstelling (4:3)</PresentationFormat>
  <Paragraphs>158</Paragraphs>
  <Slides>14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VNG presentatie</vt:lpstr>
      <vt:lpstr>Werkgroep integrale bekostiging Jeugd
Inrichting sturing en bekostiging
 Werkgroepinzichten vertalen naar de praktijk</vt:lpstr>
      <vt:lpstr>PowerPoint-presentatie</vt:lpstr>
      <vt:lpstr>Roadmap : bekostiging per 2017              (evt. gefaseerd per zorgvorm)</vt:lpstr>
      <vt:lpstr>Sturing      – Wat staat er op de agenda?</vt:lpstr>
      <vt:lpstr>Uitwerking van sturing           – Wat staat er op de agenda? </vt:lpstr>
      <vt:lpstr>Implementatie        – Wat staat er op de agenda?</vt:lpstr>
      <vt:lpstr>PowerPoint-presentatie</vt:lpstr>
      <vt:lpstr>Drie hoofdmodellen bekostiging</vt:lpstr>
      <vt:lpstr>Principiële keuze bekostiging</vt:lpstr>
      <vt:lpstr>In ieder model :</vt:lpstr>
      <vt:lpstr>Uitwerking van sturing naar praktijk  - Verschillend per model  </vt:lpstr>
      <vt:lpstr>Route naar taakgericht:  Budget voor aanbieder met resultaatafspraak</vt:lpstr>
      <vt:lpstr>Route naar inspanningsgericht:   Betalen voor het uitgevoerde   werk per cliënt</vt:lpstr>
      <vt:lpstr>Route naar outputgericht:   Vast bedrag voor werken aan   resultaat per cliënt </vt:lpstr>
    </vt:vector>
  </TitlesOfParts>
  <Company>VNG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kools_l</dc:creator>
  <cp:lastModifiedBy>copee</cp:lastModifiedBy>
  <cp:revision>701</cp:revision>
  <dcterms:created xsi:type="dcterms:W3CDTF">2006-11-03T13:32:30Z</dcterms:created>
  <dcterms:modified xsi:type="dcterms:W3CDTF">2016-01-14T12:03:46Z</dcterms:modified>
</cp:coreProperties>
</file>