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 id="2147483780" r:id="rId3"/>
    <p:sldMasterId id="2147483793" r:id="rId4"/>
    <p:sldMasterId id="2147483805" r:id="rId5"/>
    <p:sldMasterId id="2147483853" r:id="rId6"/>
    <p:sldMasterId id="2147483901" r:id="rId7"/>
    <p:sldMasterId id="2147483913" r:id="rId8"/>
    <p:sldMasterId id="2147483950" r:id="rId9"/>
  </p:sldMasterIdLst>
  <p:notesMasterIdLst>
    <p:notesMasterId r:id="rId25"/>
  </p:notesMasterIdLst>
  <p:sldIdLst>
    <p:sldId id="496" r:id="rId10"/>
    <p:sldId id="486" r:id="rId11"/>
    <p:sldId id="503" r:id="rId12"/>
    <p:sldId id="489" r:id="rId13"/>
    <p:sldId id="458" r:id="rId14"/>
    <p:sldId id="479" r:id="rId15"/>
    <p:sldId id="444" r:id="rId16"/>
    <p:sldId id="448" r:id="rId17"/>
    <p:sldId id="472" r:id="rId18"/>
    <p:sldId id="519" r:id="rId19"/>
    <p:sldId id="507" r:id="rId20"/>
    <p:sldId id="509" r:id="rId21"/>
    <p:sldId id="516" r:id="rId22"/>
    <p:sldId id="499" r:id="rId23"/>
    <p:sldId id="485" r:id="rId24"/>
  </p:sldIdLst>
  <p:sldSz cx="9144000" cy="6858000" type="screen4x3"/>
  <p:notesSz cx="6794500" cy="99314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ko_zg" initials="NK" lastIdx="11" clrIdx="0"/>
  <p:cmAuthor id="1" name="Arend Jan Poelarends"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3268"/>
    <a:srgbClr val="4AA01E"/>
    <a:srgbClr val="54BADE"/>
    <a:srgbClr val="E2F1F9"/>
    <a:srgbClr val="E2EDD3"/>
    <a:srgbClr val="C0311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66410" autoAdjust="0"/>
  </p:normalViewPr>
  <p:slideViewPr>
    <p:cSldViewPr snapToGrid="0" snapToObjects="1">
      <p:cViewPr varScale="1">
        <p:scale>
          <a:sx n="46" d="100"/>
          <a:sy n="46" d="100"/>
        </p:scale>
        <p:origin x="1880" y="48"/>
      </p:cViewPr>
      <p:guideLst>
        <p:guide orient="horz" pos="2160"/>
        <p:guide pos="2880"/>
      </p:guideLst>
    </p:cSldViewPr>
  </p:slideViewPr>
  <p:notesTextViewPr>
    <p:cViewPr>
      <p:scale>
        <a:sx n="75" d="100"/>
        <a:sy n="75" d="100"/>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AA8E15E8-1FD7-4AB7-921A-BC9F877C94B5}" type="datetimeFigureOut">
              <a:rPr lang="nl-NL" smtClean="0"/>
              <a:t>22-11-2018</a:t>
            </a:fld>
            <a:endParaRPr lang="nl-NL"/>
          </a:p>
        </p:txBody>
      </p:sp>
      <p:sp>
        <p:nvSpPr>
          <p:cNvPr id="4" name="Tijdelijke aanduiding voor dia-afbeelding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35F2C68B-8E90-41B7-B34B-771D35C89499}" type="slidenum">
              <a:rPr lang="nl-NL" smtClean="0"/>
              <a:t>‹nr.›</a:t>
            </a:fld>
            <a:endParaRPr lang="nl-NL"/>
          </a:p>
        </p:txBody>
      </p:sp>
    </p:spTree>
    <p:extLst>
      <p:ext uri="{BB962C8B-B14F-4D97-AF65-F5344CB8AC3E}">
        <p14:creationId xmlns:p14="http://schemas.microsoft.com/office/powerpoint/2010/main" val="1576242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5F2C68B-8E90-41B7-B34B-771D35C89499}" type="slidenum">
              <a:rPr lang="nl-NL" smtClean="0"/>
              <a:t>1</a:t>
            </a:fld>
            <a:endParaRPr lang="nl-NL"/>
          </a:p>
        </p:txBody>
      </p:sp>
    </p:spTree>
    <p:extLst>
      <p:ext uri="{BB962C8B-B14F-4D97-AF65-F5344CB8AC3E}">
        <p14:creationId xmlns:p14="http://schemas.microsoft.com/office/powerpoint/2010/main" val="1929958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jdelijke aanduiding voor dia-afbeelding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dirty="0" smtClean="0">
                <a:ea typeface="ＭＳ Ｐゴシック" panose="020B0600070205080204" pitchFamily="34" charset="-128"/>
              </a:rPr>
              <a:t>Beweging</a:t>
            </a:r>
            <a:r>
              <a:rPr lang="nl-NL" altLang="nl-NL" baseline="0" dirty="0" smtClean="0">
                <a:ea typeface="ＭＳ Ｐゴシック" panose="020B0600070205080204" pitchFamily="34" charset="-128"/>
              </a:rPr>
              <a:t> op gang brengen door andere dingen te doen in het zorg- en welzijnsveld.</a:t>
            </a:r>
          </a:p>
          <a:p>
            <a:r>
              <a:rPr lang="nl-NL" altLang="nl-NL" baseline="0" dirty="0" smtClean="0">
                <a:ea typeface="ＭＳ Ｐゴシック" panose="020B0600070205080204" pitchFamily="34" charset="-128"/>
              </a:rPr>
              <a:t>Dat gaat makkelijker als het geld niet gescheiden is. Dus de schotten eruit zijn. </a:t>
            </a:r>
            <a:endParaRPr lang="nl-NL" altLang="nl-NL" dirty="0" smtClean="0">
              <a:ea typeface="ＭＳ Ｐゴシック" panose="020B0600070205080204" pitchFamily="34" charset="-128"/>
            </a:endParaRPr>
          </a:p>
        </p:txBody>
      </p:sp>
      <p:sp>
        <p:nvSpPr>
          <p:cNvPr id="2458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Arial" panose="020B0604020202020204" pitchFamily="34" charset="0"/>
                <a:ea typeface="ＭＳ Ｐゴシック" panose="020B0600070205080204" pitchFamily="34" charset="-128"/>
              </a:defRPr>
            </a:lvl1pPr>
            <a:lvl2pPr marL="41099024" indent="-40603648" eaLnBrk="0" hangingPunct="0">
              <a:defRPr sz="2600">
                <a:solidFill>
                  <a:schemeClr val="tx1"/>
                </a:solidFill>
                <a:latin typeface="Arial" panose="020B0604020202020204" pitchFamily="34" charset="0"/>
                <a:ea typeface="ＭＳ Ｐゴシック" panose="020B0600070205080204" pitchFamily="34" charset="-128"/>
              </a:defRPr>
            </a:lvl2pPr>
            <a:lvl3pPr eaLnBrk="0" hangingPunct="0">
              <a:defRPr sz="2600">
                <a:solidFill>
                  <a:schemeClr val="tx1"/>
                </a:solidFill>
                <a:latin typeface="Arial" panose="020B0604020202020204" pitchFamily="34" charset="0"/>
                <a:ea typeface="ＭＳ Ｐゴシック" panose="020B0600070205080204" pitchFamily="34" charset="-128"/>
              </a:defRPr>
            </a:lvl3pPr>
            <a:lvl4pPr eaLnBrk="0" hangingPunct="0">
              <a:defRPr sz="2600">
                <a:solidFill>
                  <a:schemeClr val="tx1"/>
                </a:solidFill>
                <a:latin typeface="Arial" panose="020B0604020202020204" pitchFamily="34" charset="0"/>
                <a:ea typeface="ＭＳ Ｐゴシック" panose="020B0600070205080204" pitchFamily="34" charset="-128"/>
              </a:defRPr>
            </a:lvl4pPr>
            <a:lvl5pPr eaLnBrk="0" hangingPunct="0">
              <a:defRPr sz="2600">
                <a:solidFill>
                  <a:schemeClr val="tx1"/>
                </a:solidFill>
                <a:latin typeface="Arial" panose="020B0604020202020204" pitchFamily="34" charset="0"/>
                <a:ea typeface="ＭＳ Ｐゴシック" panose="020B0600070205080204" pitchFamily="34" charset="-128"/>
              </a:defRPr>
            </a:lvl5pPr>
            <a:lvl6pPr marL="495376" eaLnBrk="0" fontAlgn="base" hangingPunct="0">
              <a:spcBef>
                <a:spcPct val="0"/>
              </a:spcBef>
              <a:spcAft>
                <a:spcPct val="0"/>
              </a:spcAft>
              <a:defRPr sz="2600">
                <a:solidFill>
                  <a:schemeClr val="tx1"/>
                </a:solidFill>
                <a:latin typeface="Arial" panose="020B0604020202020204" pitchFamily="34" charset="0"/>
                <a:ea typeface="ＭＳ Ｐゴシック" panose="020B0600070205080204" pitchFamily="34" charset="-128"/>
              </a:defRPr>
            </a:lvl6pPr>
            <a:lvl7pPr marL="990752" eaLnBrk="0" fontAlgn="base" hangingPunct="0">
              <a:spcBef>
                <a:spcPct val="0"/>
              </a:spcBef>
              <a:spcAft>
                <a:spcPct val="0"/>
              </a:spcAft>
              <a:defRPr sz="2600">
                <a:solidFill>
                  <a:schemeClr val="tx1"/>
                </a:solidFill>
                <a:latin typeface="Arial" panose="020B0604020202020204" pitchFamily="34" charset="0"/>
                <a:ea typeface="ＭＳ Ｐゴシック" panose="020B0600070205080204" pitchFamily="34" charset="-128"/>
              </a:defRPr>
            </a:lvl7pPr>
            <a:lvl8pPr marL="1486129" eaLnBrk="0" fontAlgn="base" hangingPunct="0">
              <a:spcBef>
                <a:spcPct val="0"/>
              </a:spcBef>
              <a:spcAft>
                <a:spcPct val="0"/>
              </a:spcAft>
              <a:defRPr sz="2600">
                <a:solidFill>
                  <a:schemeClr val="tx1"/>
                </a:solidFill>
                <a:latin typeface="Arial" panose="020B0604020202020204" pitchFamily="34" charset="0"/>
                <a:ea typeface="ＭＳ Ｐゴシック" panose="020B0600070205080204" pitchFamily="34" charset="-128"/>
              </a:defRPr>
            </a:lvl8pPr>
            <a:lvl9pPr marL="1981505" eaLnBrk="0" fontAlgn="base" hangingPunct="0">
              <a:spcBef>
                <a:spcPct val="0"/>
              </a:spcBef>
              <a:spcAft>
                <a:spcPct val="0"/>
              </a:spcAft>
              <a:defRPr sz="2600">
                <a:solidFill>
                  <a:schemeClr val="tx1"/>
                </a:solidFill>
                <a:latin typeface="Arial" panose="020B0604020202020204" pitchFamily="34" charset="0"/>
                <a:ea typeface="ＭＳ Ｐゴシック" panose="020B0600070205080204" pitchFamily="34" charset="-128"/>
              </a:defRPr>
            </a:lvl9pPr>
          </a:lstStyle>
          <a:p>
            <a:pPr eaLnBrk="1" hangingPunct="1"/>
            <a:fld id="{2DA09678-9AE7-4D9F-8BDD-E644F277769D}" type="slidenum">
              <a:rPr lang="nl-NL" altLang="nl-NL" sz="1300">
                <a:solidFill>
                  <a:prstClr val="black"/>
                </a:solidFill>
              </a:rPr>
              <a:pPr eaLnBrk="1" hangingPunct="1"/>
              <a:t>10</a:t>
            </a:fld>
            <a:endParaRPr lang="nl-NL" altLang="nl-NL" sz="1300">
              <a:solidFill>
                <a:prstClr val="black"/>
              </a:solidFill>
            </a:endParaRPr>
          </a:p>
        </p:txBody>
      </p:sp>
    </p:spTree>
    <p:extLst>
      <p:ext uri="{BB962C8B-B14F-4D97-AF65-F5344CB8AC3E}">
        <p14:creationId xmlns:p14="http://schemas.microsoft.com/office/powerpoint/2010/main" val="285766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Denise</a:t>
            </a:r>
          </a:p>
          <a:p>
            <a:endParaRPr lang="nl-NL" dirty="0"/>
          </a:p>
        </p:txBody>
      </p:sp>
      <p:sp>
        <p:nvSpPr>
          <p:cNvPr id="4" name="Tijdelijke aanduiding voor dianummer 3"/>
          <p:cNvSpPr>
            <a:spLocks noGrp="1"/>
          </p:cNvSpPr>
          <p:nvPr>
            <p:ph type="sldNum" sz="quarter" idx="10"/>
          </p:nvPr>
        </p:nvSpPr>
        <p:spPr/>
        <p:txBody>
          <a:bodyPr/>
          <a:lstStyle/>
          <a:p>
            <a:fld id="{4E0207DF-E5BE-4C51-88E6-5DEF45B6711C}" type="slidenum">
              <a:rPr lang="nl-NL" smtClean="0">
                <a:solidFill>
                  <a:prstClr val="black"/>
                </a:solidFill>
              </a:rPr>
              <a:pPr/>
              <a:t>11</a:t>
            </a:fld>
            <a:endParaRPr lang="nl-NL">
              <a:solidFill>
                <a:prstClr val="black"/>
              </a:solidFill>
            </a:endParaRPr>
          </a:p>
        </p:txBody>
      </p:sp>
    </p:spTree>
    <p:extLst>
      <p:ext uri="{BB962C8B-B14F-4D97-AF65-F5344CB8AC3E}">
        <p14:creationId xmlns:p14="http://schemas.microsoft.com/office/powerpoint/2010/main" val="399216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Denise</a:t>
            </a:r>
          </a:p>
          <a:p>
            <a:endParaRPr lang="nl-NL" dirty="0"/>
          </a:p>
        </p:txBody>
      </p:sp>
      <p:sp>
        <p:nvSpPr>
          <p:cNvPr id="4" name="Tijdelijke aanduiding voor dianummer 3"/>
          <p:cNvSpPr>
            <a:spLocks noGrp="1"/>
          </p:cNvSpPr>
          <p:nvPr>
            <p:ph type="sldNum" sz="quarter" idx="10"/>
          </p:nvPr>
        </p:nvSpPr>
        <p:spPr/>
        <p:txBody>
          <a:bodyPr/>
          <a:lstStyle/>
          <a:p>
            <a:fld id="{4E0207DF-E5BE-4C51-88E6-5DEF45B6711C}" type="slidenum">
              <a:rPr lang="nl-NL" smtClean="0">
                <a:solidFill>
                  <a:prstClr val="black"/>
                </a:solidFill>
              </a:rPr>
              <a:pPr/>
              <a:t>12</a:t>
            </a:fld>
            <a:endParaRPr lang="nl-NL">
              <a:solidFill>
                <a:prstClr val="black"/>
              </a:solidFill>
            </a:endParaRPr>
          </a:p>
        </p:txBody>
      </p:sp>
    </p:spTree>
    <p:extLst>
      <p:ext uri="{BB962C8B-B14F-4D97-AF65-F5344CB8AC3E}">
        <p14:creationId xmlns:p14="http://schemas.microsoft.com/office/powerpoint/2010/main" val="1065446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smtClean="0"/>
          </a:p>
        </p:txBody>
      </p:sp>
      <p:sp>
        <p:nvSpPr>
          <p:cNvPr id="4" name="Tijdelijke aanduiding voor dianummer 3"/>
          <p:cNvSpPr>
            <a:spLocks noGrp="1"/>
          </p:cNvSpPr>
          <p:nvPr>
            <p:ph type="sldNum" sz="quarter" idx="10"/>
          </p:nvPr>
        </p:nvSpPr>
        <p:spPr/>
        <p:txBody>
          <a:bodyPr/>
          <a:lstStyle/>
          <a:p>
            <a:fld id="{35C4D70B-7A52-404E-900E-7CEDD57E6504}" type="slidenum">
              <a:rPr lang="nl-NL" smtClean="0">
                <a:solidFill>
                  <a:prstClr val="black"/>
                </a:solidFill>
              </a:rPr>
              <a:pPr/>
              <a:t>13</a:t>
            </a:fld>
            <a:endParaRPr lang="nl-NL">
              <a:solidFill>
                <a:prstClr val="black"/>
              </a:solidFill>
            </a:endParaRPr>
          </a:p>
        </p:txBody>
      </p:sp>
    </p:spTree>
    <p:extLst>
      <p:ext uri="{BB962C8B-B14F-4D97-AF65-F5344CB8AC3E}">
        <p14:creationId xmlns:p14="http://schemas.microsoft.com/office/powerpoint/2010/main" val="2717350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Denise</a:t>
            </a:r>
          </a:p>
          <a:p>
            <a:endParaRPr lang="nl-NL" dirty="0"/>
          </a:p>
        </p:txBody>
      </p:sp>
      <p:sp>
        <p:nvSpPr>
          <p:cNvPr id="4" name="Tijdelijke aanduiding voor dianummer 3"/>
          <p:cNvSpPr>
            <a:spLocks noGrp="1"/>
          </p:cNvSpPr>
          <p:nvPr>
            <p:ph type="sldNum" sz="quarter" idx="10"/>
          </p:nvPr>
        </p:nvSpPr>
        <p:spPr/>
        <p:txBody>
          <a:bodyPr/>
          <a:lstStyle/>
          <a:p>
            <a:fld id="{4E0207DF-E5BE-4C51-88E6-5DEF45B6711C}" type="slidenum">
              <a:rPr lang="nl-NL" smtClean="0"/>
              <a:t>14</a:t>
            </a:fld>
            <a:endParaRPr lang="nl-NL"/>
          </a:p>
        </p:txBody>
      </p:sp>
    </p:spTree>
    <p:extLst>
      <p:ext uri="{BB962C8B-B14F-4D97-AF65-F5344CB8AC3E}">
        <p14:creationId xmlns:p14="http://schemas.microsoft.com/office/powerpoint/2010/main" val="2363995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5F2C68B-8E90-41B7-B34B-771D35C89499}" type="slidenum">
              <a:rPr lang="nl-NL" smtClean="0">
                <a:solidFill>
                  <a:prstClr val="black"/>
                </a:solidFill>
              </a:rPr>
              <a:pPr/>
              <a:t>15</a:t>
            </a:fld>
            <a:endParaRPr lang="nl-NL">
              <a:solidFill>
                <a:prstClr val="black"/>
              </a:solidFill>
            </a:endParaRPr>
          </a:p>
        </p:txBody>
      </p:sp>
    </p:spTree>
    <p:extLst>
      <p:ext uri="{BB962C8B-B14F-4D97-AF65-F5344CB8AC3E}">
        <p14:creationId xmlns:p14="http://schemas.microsoft.com/office/powerpoint/2010/main" val="1618545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5F2C68B-8E90-41B7-B34B-771D35C89499}" type="slidenum">
              <a:rPr lang="nl-NL" smtClean="0"/>
              <a:t>2</a:t>
            </a:fld>
            <a:endParaRPr lang="nl-NL"/>
          </a:p>
        </p:txBody>
      </p:sp>
    </p:spTree>
    <p:extLst>
      <p:ext uri="{BB962C8B-B14F-4D97-AF65-F5344CB8AC3E}">
        <p14:creationId xmlns:p14="http://schemas.microsoft.com/office/powerpoint/2010/main" val="2546719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Binnen </a:t>
            </a:r>
            <a:r>
              <a:rPr lang="nl-NL" dirty="0" err="1" smtClean="0"/>
              <a:t>GezondVeluwe</a:t>
            </a:r>
            <a:r>
              <a:rPr lang="nl-NL" baseline="0" dirty="0" smtClean="0"/>
              <a:t> kijken we naar het gebied en de bevolking. Welke vraagstukken zijn daar uit te destilleren die organisaties niet afzonderlijk kunnen oplossen maar waar organisatie- en </a:t>
            </a:r>
            <a:r>
              <a:rPr lang="nl-NL" baseline="0" dirty="0" err="1" smtClean="0"/>
              <a:t>domeinoverstijgende</a:t>
            </a:r>
            <a:r>
              <a:rPr lang="nl-NL" baseline="0" dirty="0" smtClean="0"/>
              <a:t> samenwerking nodig is?</a:t>
            </a:r>
          </a:p>
          <a:p>
            <a:r>
              <a:rPr lang="nl-NL" baseline="0" dirty="0" smtClean="0"/>
              <a:t>1 ouderen</a:t>
            </a:r>
          </a:p>
          <a:p>
            <a:r>
              <a:rPr lang="nl-NL" baseline="0" dirty="0" smtClean="0"/>
              <a:t>2 GGZ zorgvragers (EPA en Jeugd) </a:t>
            </a:r>
            <a:endParaRPr lang="nl-NL" dirty="0" smtClean="0"/>
          </a:p>
        </p:txBody>
      </p:sp>
      <p:sp>
        <p:nvSpPr>
          <p:cNvPr id="4" name="Tijdelijke aanduiding voor dianummer 3"/>
          <p:cNvSpPr>
            <a:spLocks noGrp="1"/>
          </p:cNvSpPr>
          <p:nvPr>
            <p:ph type="sldNum" sz="quarter" idx="10"/>
          </p:nvPr>
        </p:nvSpPr>
        <p:spPr/>
        <p:txBody>
          <a:bodyPr/>
          <a:lstStyle/>
          <a:p>
            <a:fld id="{35C4D70B-7A52-404E-900E-7CEDD57E6504}" type="slidenum">
              <a:rPr lang="nl-NL" smtClean="0">
                <a:solidFill>
                  <a:prstClr val="black"/>
                </a:solidFill>
              </a:rPr>
              <a:pPr/>
              <a:t>3</a:t>
            </a:fld>
            <a:endParaRPr lang="nl-NL">
              <a:solidFill>
                <a:prstClr val="black"/>
              </a:solidFill>
            </a:endParaRPr>
          </a:p>
        </p:txBody>
      </p:sp>
    </p:spTree>
    <p:extLst>
      <p:ext uri="{BB962C8B-B14F-4D97-AF65-F5344CB8AC3E}">
        <p14:creationId xmlns:p14="http://schemas.microsoft.com/office/powerpoint/2010/main" val="954971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i="0" dirty="0" err="1" smtClean="0"/>
              <a:t>Gezamelijke</a:t>
            </a:r>
            <a:r>
              <a:rPr lang="nl-NL" i="0" baseline="0" dirty="0" smtClean="0"/>
              <a:t> ambitie: “goed en gezond leven op de </a:t>
            </a:r>
            <a:r>
              <a:rPr lang="nl-NL" i="0" baseline="0" dirty="0" err="1" smtClean="0"/>
              <a:t>veluwe</a:t>
            </a:r>
            <a:r>
              <a:rPr lang="nl-NL" i="0"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nl-NL" i="0" baseline="0" dirty="0" smtClean="0"/>
              <a:t>Uitgangspunten:</a:t>
            </a:r>
          </a:p>
          <a:p>
            <a:pPr marL="0" marR="0" indent="0" algn="l" defTabSz="914400" rtl="0" eaLnBrk="1" fontAlgn="auto" latinLnBrk="0" hangingPunct="1">
              <a:lnSpc>
                <a:spcPct val="100000"/>
              </a:lnSpc>
              <a:spcBef>
                <a:spcPts val="0"/>
              </a:spcBef>
              <a:spcAft>
                <a:spcPts val="0"/>
              </a:spcAft>
              <a:buClrTx/>
              <a:buSzTx/>
              <a:buFontTx/>
              <a:buNone/>
              <a:tabLst/>
              <a:defRPr/>
            </a:pPr>
            <a:r>
              <a:rPr lang="nl-NL" i="0" dirty="0" smtClean="0"/>
              <a:t>De projecten  binnen GV stellen de inwoners van de regio centraal</a:t>
            </a:r>
          </a:p>
          <a:p>
            <a:pPr marL="0" marR="0" indent="0" algn="l" defTabSz="914400" rtl="0" eaLnBrk="1" fontAlgn="auto" latinLnBrk="0" hangingPunct="1">
              <a:lnSpc>
                <a:spcPct val="100000"/>
              </a:lnSpc>
              <a:spcBef>
                <a:spcPts val="0"/>
              </a:spcBef>
              <a:spcAft>
                <a:spcPts val="0"/>
              </a:spcAft>
              <a:buClrTx/>
              <a:buSzTx/>
              <a:buFontTx/>
              <a:buNone/>
              <a:tabLst/>
              <a:defRPr/>
            </a:pPr>
            <a:r>
              <a:rPr lang="nl-NL" i="0" dirty="0" smtClean="0"/>
              <a:t>We werken vanuit het Triple </a:t>
            </a:r>
            <a:r>
              <a:rPr lang="nl-NL" i="0" dirty="0" err="1" smtClean="0"/>
              <a:t>Aim</a:t>
            </a:r>
            <a:r>
              <a:rPr lang="nl-NL" i="0" dirty="0" smtClean="0"/>
              <a:t> principe: alle projecten zijn gericht op verbetering van ervaren kwaliteit van zorg,  verbeteren gezondheid &amp; welbevinden, tegen gelijkblijvende kosten. Hierbij willen we tevens het werkplezier van professionals vergroten</a:t>
            </a:r>
            <a:br>
              <a:rPr lang="nl-NL" i="0" dirty="0" smtClean="0"/>
            </a:br>
            <a:r>
              <a:rPr lang="nl-NL" i="0" dirty="0" smtClean="0"/>
              <a:t>Partijen versterken elkaar in </a:t>
            </a:r>
            <a:r>
              <a:rPr lang="nl-NL" i="0" dirty="0" err="1" smtClean="0"/>
              <a:t>GezondVeluwe</a:t>
            </a:r>
            <a:r>
              <a:rPr lang="nl-NL" i="0" dirty="0" smtClean="0"/>
              <a:t> als netwerkorganisatie: Samenwerken betekent verantwoordelijkheid nemen voor de zorg, gezondheid en het welzijn. Hieronder wordt ook de verbinding verstaan tussen zorg, gezond- en welzijnsvraagstukken van de inwoners in de regio Noord-Veluwe</a:t>
            </a:r>
          </a:p>
          <a:p>
            <a:pPr marL="0" marR="0" indent="0" algn="l" defTabSz="914400" rtl="0" eaLnBrk="1" fontAlgn="auto" latinLnBrk="0" hangingPunct="1">
              <a:lnSpc>
                <a:spcPct val="100000"/>
              </a:lnSpc>
              <a:spcBef>
                <a:spcPts val="0"/>
              </a:spcBef>
              <a:spcAft>
                <a:spcPts val="0"/>
              </a:spcAft>
              <a:buClrTx/>
              <a:buSzTx/>
              <a:buFontTx/>
              <a:buNone/>
              <a:tabLst/>
              <a:defRPr/>
            </a:pPr>
            <a:r>
              <a:rPr lang="nl-NL" i="0" dirty="0" smtClean="0"/>
              <a:t>Duurzame bekostiging: We werken voorwaardenscheppend toe naar duurzame </a:t>
            </a:r>
            <a:r>
              <a:rPr lang="nl-NL" i="0" dirty="0" err="1" smtClean="0"/>
              <a:t>contractering</a:t>
            </a:r>
            <a:r>
              <a:rPr lang="nl-NL" i="0" dirty="0" smtClean="0"/>
              <a:t>, zoals meerjarencontracten, populatiegerichte bekostiging (VBHC)</a:t>
            </a:r>
          </a:p>
          <a:p>
            <a:pPr marL="0" marR="0" indent="0" algn="l" defTabSz="914400" rtl="0" eaLnBrk="1" fontAlgn="auto" latinLnBrk="0" hangingPunct="1">
              <a:lnSpc>
                <a:spcPct val="100000"/>
              </a:lnSpc>
              <a:spcBef>
                <a:spcPts val="0"/>
              </a:spcBef>
              <a:spcAft>
                <a:spcPts val="0"/>
              </a:spcAft>
              <a:buClrTx/>
              <a:buSzTx/>
              <a:buFontTx/>
              <a:buNone/>
              <a:tabLst/>
              <a:defRPr/>
            </a:pPr>
            <a:endParaRPr lang="nl-NL" i="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nl-NL" i="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NL" i="0" dirty="0" smtClean="0"/>
              <a:t>Participanten GV: </a:t>
            </a:r>
          </a:p>
          <a:p>
            <a:pPr marL="0" marR="0" indent="0" algn="l" defTabSz="914400" rtl="0" eaLnBrk="1" fontAlgn="auto" latinLnBrk="0" hangingPunct="1">
              <a:lnSpc>
                <a:spcPct val="100000"/>
              </a:lnSpc>
              <a:spcBef>
                <a:spcPts val="0"/>
              </a:spcBef>
              <a:spcAft>
                <a:spcPts val="0"/>
              </a:spcAft>
              <a:buClrTx/>
              <a:buSzTx/>
              <a:buFontTx/>
              <a:buNone/>
              <a:tabLst/>
              <a:defRPr/>
            </a:pPr>
            <a:r>
              <a:rPr lang="nl-NL" i="0" dirty="0" smtClean="0"/>
              <a:t>Ziekenhuis St </a:t>
            </a:r>
            <a:r>
              <a:rPr lang="nl-NL" i="0" dirty="0" err="1" smtClean="0"/>
              <a:t>Jansdal</a:t>
            </a:r>
            <a:endParaRPr lang="nl-NL" i="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NL" i="0" dirty="0" smtClean="0"/>
              <a:t>Huisartsencoöperatie </a:t>
            </a:r>
            <a:r>
              <a:rPr lang="nl-NL" i="0" dirty="0" err="1" smtClean="0"/>
              <a:t>Medicamus</a:t>
            </a:r>
            <a:endParaRPr lang="nl-NL" i="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NL" i="0" dirty="0" smtClean="0"/>
              <a:t>Intramurale en extramurale ouderenzorg (ZNWV, </a:t>
            </a:r>
            <a:r>
              <a:rPr lang="nl-NL" i="0" dirty="0" err="1" smtClean="0"/>
              <a:t>Icare</a:t>
            </a:r>
            <a:r>
              <a:rPr lang="nl-NL" i="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nl-NL" i="0" dirty="0" smtClean="0"/>
              <a:t>Coöperatie Paramedische Zorg </a:t>
            </a:r>
            <a:r>
              <a:rPr lang="nl-NL" i="0" dirty="0" err="1" smtClean="0"/>
              <a:t>FleGel</a:t>
            </a:r>
            <a:endParaRPr lang="nl-NL" i="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NL" i="0" dirty="0" smtClean="0"/>
              <a:t>Coöperatie Apotheken Noordwest Veluwe</a:t>
            </a:r>
          </a:p>
          <a:p>
            <a:pPr marL="0" marR="0" indent="0" algn="l" defTabSz="914400" rtl="0" eaLnBrk="1" fontAlgn="auto" latinLnBrk="0" hangingPunct="1">
              <a:lnSpc>
                <a:spcPct val="100000"/>
              </a:lnSpc>
              <a:spcBef>
                <a:spcPts val="0"/>
              </a:spcBef>
              <a:spcAft>
                <a:spcPts val="0"/>
              </a:spcAft>
              <a:buClrTx/>
              <a:buSzTx/>
              <a:buFontTx/>
              <a:buNone/>
              <a:tabLst/>
              <a:defRPr/>
            </a:pPr>
            <a:r>
              <a:rPr lang="nl-NL" i="0" dirty="0" smtClean="0"/>
              <a:t>Gemeenten Ermelo, Harderwijk, Nunspeet, Putten, Zeewolde, Elburg en Oldebroek</a:t>
            </a:r>
          </a:p>
          <a:p>
            <a:pPr marL="0" marR="0" indent="0" algn="l" defTabSz="914400" rtl="0" eaLnBrk="1" fontAlgn="auto" latinLnBrk="0" hangingPunct="1">
              <a:lnSpc>
                <a:spcPct val="100000"/>
              </a:lnSpc>
              <a:spcBef>
                <a:spcPts val="0"/>
              </a:spcBef>
              <a:spcAft>
                <a:spcPts val="0"/>
              </a:spcAft>
              <a:buClrTx/>
              <a:buSzTx/>
              <a:buFontTx/>
              <a:buNone/>
              <a:tabLst/>
              <a:defRPr/>
            </a:pPr>
            <a:r>
              <a:rPr lang="nl-NL" i="0" dirty="0" smtClean="0"/>
              <a:t>GGZ Centraal</a:t>
            </a:r>
          </a:p>
          <a:p>
            <a:pPr marL="0" marR="0" indent="0" algn="l" defTabSz="914400" rtl="0" eaLnBrk="1" fontAlgn="auto" latinLnBrk="0" hangingPunct="1">
              <a:lnSpc>
                <a:spcPct val="100000"/>
              </a:lnSpc>
              <a:spcBef>
                <a:spcPts val="0"/>
              </a:spcBef>
              <a:spcAft>
                <a:spcPts val="0"/>
              </a:spcAft>
              <a:buClrTx/>
              <a:buSzTx/>
              <a:buFontTx/>
              <a:buNone/>
              <a:tabLst/>
              <a:defRPr/>
            </a:pPr>
            <a:r>
              <a:rPr lang="nl-NL" i="0" dirty="0" smtClean="0"/>
              <a:t>Zorgbelang Gelderland t.b.v. inwonerperspectief</a:t>
            </a:r>
          </a:p>
          <a:p>
            <a:pPr marL="0" marR="0" indent="0" algn="l" defTabSz="914400" rtl="0" eaLnBrk="1" fontAlgn="auto" latinLnBrk="0" hangingPunct="1">
              <a:lnSpc>
                <a:spcPct val="100000"/>
              </a:lnSpc>
              <a:spcBef>
                <a:spcPts val="0"/>
              </a:spcBef>
              <a:spcAft>
                <a:spcPts val="0"/>
              </a:spcAft>
              <a:buClrTx/>
              <a:buSzTx/>
              <a:buFontTx/>
              <a:buNone/>
              <a:tabLst/>
              <a:defRPr/>
            </a:pPr>
            <a:endParaRPr lang="nl-NL" i="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nl-NL" i="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nl-NL" i="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NL" i="0" dirty="0" smtClean="0"/>
              <a:t>3 unieke zaken van GV:</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i="0" dirty="0" smtClean="0"/>
              <a:t>Samenwerking</a:t>
            </a:r>
            <a:r>
              <a:rPr lang="nl-NL" i="0" baseline="0" dirty="0" smtClean="0"/>
              <a:t> zorg en sociaal domein (Bestuurders vanuit zorgorganisaties en w</a:t>
            </a:r>
            <a:r>
              <a:rPr lang="nl-NL" i="0" dirty="0" smtClean="0"/>
              <a:t>ethouders</a:t>
            </a:r>
            <a:r>
              <a:rPr lang="nl-NL" i="0" baseline="0" dirty="0" smtClean="0"/>
              <a:t> vanuit de gemeenten)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i="0" baseline="0" dirty="0" smtClean="0"/>
              <a:t>Inwonerperspectief op alle niveaus geborgd (bestuurlijk / strategisch, tactisch in kerngroepen en praktisch in projectgroepen)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i="0" baseline="0" dirty="0" smtClean="0"/>
              <a:t>Informatiemanagement op proces en uitkomst + integrale bekostiging: We sturen op resultaten en doen effectmetingen</a:t>
            </a:r>
            <a:endParaRPr lang="nl-NL" i="0" dirty="0" smtClean="0"/>
          </a:p>
        </p:txBody>
      </p:sp>
      <p:sp>
        <p:nvSpPr>
          <p:cNvPr id="4" name="Tijdelijke aanduiding voor dianummer 3"/>
          <p:cNvSpPr>
            <a:spLocks noGrp="1"/>
          </p:cNvSpPr>
          <p:nvPr>
            <p:ph type="sldNum" sz="quarter" idx="10"/>
          </p:nvPr>
        </p:nvSpPr>
        <p:spPr/>
        <p:txBody>
          <a:bodyPr/>
          <a:lstStyle/>
          <a:p>
            <a:fld id="{35C4D70B-7A52-404E-900E-7CEDD57E6504}" type="slidenum">
              <a:rPr lang="nl-NL" smtClean="0">
                <a:solidFill>
                  <a:prstClr val="black"/>
                </a:solidFill>
              </a:rPr>
              <a:pPr/>
              <a:t>4</a:t>
            </a:fld>
            <a:endParaRPr lang="nl-NL">
              <a:solidFill>
                <a:prstClr val="black"/>
              </a:solidFill>
            </a:endParaRPr>
          </a:p>
        </p:txBody>
      </p:sp>
    </p:spTree>
    <p:extLst>
      <p:ext uri="{BB962C8B-B14F-4D97-AF65-F5344CB8AC3E}">
        <p14:creationId xmlns:p14="http://schemas.microsoft.com/office/powerpoint/2010/main" val="573226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baseline="0" dirty="0" smtClean="0"/>
              <a:t>Van doelstellingen naar projecten</a:t>
            </a:r>
          </a:p>
          <a:p>
            <a:endParaRPr lang="nl-NL" b="1" baseline="0" dirty="0" smtClean="0"/>
          </a:p>
          <a:p>
            <a:r>
              <a:rPr lang="nl-NL" b="1" baseline="0" dirty="0" smtClean="0"/>
              <a:t>OZO en ouderenteams </a:t>
            </a:r>
            <a:r>
              <a:rPr lang="nl-NL" baseline="0" dirty="0" smtClean="0"/>
              <a:t>wordt toegelicht op volgende sheets.</a:t>
            </a:r>
          </a:p>
          <a:p>
            <a:endParaRPr lang="nl-NL" baseline="0" dirty="0" smtClean="0"/>
          </a:p>
          <a:p>
            <a:r>
              <a:rPr lang="nl-NL" baseline="0" dirty="0" smtClean="0"/>
              <a:t>Spoedzorg wil zeggen dat ouderen die op de SEH of huisartsenpost komen zonder dat zij een medische spoed indicatie hebben worden overgedragen aan de wijkverpleegkundige van de thuiszorg. De wijkverpleegkundige gaat met de oudere naar huis en regelt daar de benodigde zorg en ondersteuning.</a:t>
            </a:r>
          </a:p>
          <a:p>
            <a:endParaRPr lang="nl-NL" baseline="0" dirty="0" smtClean="0"/>
          </a:p>
          <a:p>
            <a:r>
              <a:rPr lang="nl-NL" baseline="0" dirty="0" smtClean="0"/>
              <a:t>Dementienetwerk is organisatorisch ondergebracht bij GV. Aanmeldprocedure is vereenvoudigd.</a:t>
            </a:r>
          </a:p>
          <a:p>
            <a:endParaRPr lang="nl-NL" baseline="0" dirty="0" smtClean="0"/>
          </a:p>
          <a:p>
            <a:r>
              <a:rPr lang="nl-NL" baseline="0" dirty="0" smtClean="0"/>
              <a:t>1 loket: hiermee wordt het ene ELV loket bedoeld. Nu is dat nog een virtueel digitaal loket (zorgspoor). Dit wordt omgebouwd tot een Veluws Ouderen Servicepunt (VOS). Daar kan men alle vragen rondom geïndiceerde zorg neerleggen. </a:t>
            </a:r>
          </a:p>
          <a:p>
            <a:endParaRPr lang="nl-NL" baseline="0" dirty="0" smtClean="0"/>
          </a:p>
          <a:p>
            <a:endParaRPr lang="nl-NL" baseline="0" dirty="0" smtClean="0"/>
          </a:p>
          <a:p>
            <a:endParaRPr lang="nl-NL" baseline="0" dirty="0" smtClean="0"/>
          </a:p>
          <a:p>
            <a:endParaRPr lang="nl-NL" baseline="0" dirty="0" smtClean="0"/>
          </a:p>
        </p:txBody>
      </p:sp>
      <p:sp>
        <p:nvSpPr>
          <p:cNvPr id="4" name="Tijdelijke aanduiding voor dianummer 3"/>
          <p:cNvSpPr>
            <a:spLocks noGrp="1"/>
          </p:cNvSpPr>
          <p:nvPr>
            <p:ph type="sldNum" sz="quarter" idx="10"/>
          </p:nvPr>
        </p:nvSpPr>
        <p:spPr/>
        <p:txBody>
          <a:bodyPr/>
          <a:lstStyle/>
          <a:p>
            <a:fld id="{4E0207DF-E5BE-4C51-88E6-5DEF45B6711C}" type="slidenum">
              <a:rPr lang="nl-NL" smtClean="0">
                <a:solidFill>
                  <a:prstClr val="black"/>
                </a:solidFill>
              </a:rPr>
              <a:pPr/>
              <a:t>5</a:t>
            </a:fld>
            <a:endParaRPr lang="nl-NL">
              <a:solidFill>
                <a:prstClr val="black"/>
              </a:solidFill>
            </a:endParaRPr>
          </a:p>
        </p:txBody>
      </p:sp>
    </p:spTree>
    <p:extLst>
      <p:ext uri="{BB962C8B-B14F-4D97-AF65-F5344CB8AC3E}">
        <p14:creationId xmlns:p14="http://schemas.microsoft.com/office/powerpoint/2010/main" val="1466448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jdelijke aanduiding voor dia-afbeelding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dirty="0" smtClean="0">
                <a:ea typeface="ＭＳ Ｐゴシック" panose="020B0600070205080204" pitchFamily="34" charset="-128"/>
              </a:rPr>
              <a:t>dit</a:t>
            </a:r>
          </a:p>
        </p:txBody>
      </p:sp>
      <p:sp>
        <p:nvSpPr>
          <p:cNvPr id="2458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Arial" panose="020B0604020202020204" pitchFamily="34" charset="0"/>
                <a:ea typeface="ＭＳ Ｐゴシック" panose="020B0600070205080204" pitchFamily="34" charset="-128"/>
              </a:defRPr>
            </a:lvl1pPr>
            <a:lvl2pPr marL="41099024" indent="-40603648" eaLnBrk="0" hangingPunct="0">
              <a:defRPr sz="2600">
                <a:solidFill>
                  <a:schemeClr val="tx1"/>
                </a:solidFill>
                <a:latin typeface="Arial" panose="020B0604020202020204" pitchFamily="34" charset="0"/>
                <a:ea typeface="ＭＳ Ｐゴシック" panose="020B0600070205080204" pitchFamily="34" charset="-128"/>
              </a:defRPr>
            </a:lvl2pPr>
            <a:lvl3pPr eaLnBrk="0" hangingPunct="0">
              <a:defRPr sz="2600">
                <a:solidFill>
                  <a:schemeClr val="tx1"/>
                </a:solidFill>
                <a:latin typeface="Arial" panose="020B0604020202020204" pitchFamily="34" charset="0"/>
                <a:ea typeface="ＭＳ Ｐゴシック" panose="020B0600070205080204" pitchFamily="34" charset="-128"/>
              </a:defRPr>
            </a:lvl3pPr>
            <a:lvl4pPr eaLnBrk="0" hangingPunct="0">
              <a:defRPr sz="2600">
                <a:solidFill>
                  <a:schemeClr val="tx1"/>
                </a:solidFill>
                <a:latin typeface="Arial" panose="020B0604020202020204" pitchFamily="34" charset="0"/>
                <a:ea typeface="ＭＳ Ｐゴシック" panose="020B0600070205080204" pitchFamily="34" charset="-128"/>
              </a:defRPr>
            </a:lvl4pPr>
            <a:lvl5pPr eaLnBrk="0" hangingPunct="0">
              <a:defRPr sz="2600">
                <a:solidFill>
                  <a:schemeClr val="tx1"/>
                </a:solidFill>
                <a:latin typeface="Arial" panose="020B0604020202020204" pitchFamily="34" charset="0"/>
                <a:ea typeface="ＭＳ Ｐゴシック" panose="020B0600070205080204" pitchFamily="34" charset="-128"/>
              </a:defRPr>
            </a:lvl5pPr>
            <a:lvl6pPr marL="495376" eaLnBrk="0" fontAlgn="base" hangingPunct="0">
              <a:spcBef>
                <a:spcPct val="0"/>
              </a:spcBef>
              <a:spcAft>
                <a:spcPct val="0"/>
              </a:spcAft>
              <a:defRPr sz="2600">
                <a:solidFill>
                  <a:schemeClr val="tx1"/>
                </a:solidFill>
                <a:latin typeface="Arial" panose="020B0604020202020204" pitchFamily="34" charset="0"/>
                <a:ea typeface="ＭＳ Ｐゴシック" panose="020B0600070205080204" pitchFamily="34" charset="-128"/>
              </a:defRPr>
            </a:lvl6pPr>
            <a:lvl7pPr marL="990752" eaLnBrk="0" fontAlgn="base" hangingPunct="0">
              <a:spcBef>
                <a:spcPct val="0"/>
              </a:spcBef>
              <a:spcAft>
                <a:spcPct val="0"/>
              </a:spcAft>
              <a:defRPr sz="2600">
                <a:solidFill>
                  <a:schemeClr val="tx1"/>
                </a:solidFill>
                <a:latin typeface="Arial" panose="020B0604020202020204" pitchFamily="34" charset="0"/>
                <a:ea typeface="ＭＳ Ｐゴシック" panose="020B0600070205080204" pitchFamily="34" charset="-128"/>
              </a:defRPr>
            </a:lvl7pPr>
            <a:lvl8pPr marL="1486129" eaLnBrk="0" fontAlgn="base" hangingPunct="0">
              <a:spcBef>
                <a:spcPct val="0"/>
              </a:spcBef>
              <a:spcAft>
                <a:spcPct val="0"/>
              </a:spcAft>
              <a:defRPr sz="2600">
                <a:solidFill>
                  <a:schemeClr val="tx1"/>
                </a:solidFill>
                <a:latin typeface="Arial" panose="020B0604020202020204" pitchFamily="34" charset="0"/>
                <a:ea typeface="ＭＳ Ｐゴシック" panose="020B0600070205080204" pitchFamily="34" charset="-128"/>
              </a:defRPr>
            </a:lvl8pPr>
            <a:lvl9pPr marL="1981505" eaLnBrk="0" fontAlgn="base" hangingPunct="0">
              <a:spcBef>
                <a:spcPct val="0"/>
              </a:spcBef>
              <a:spcAft>
                <a:spcPct val="0"/>
              </a:spcAft>
              <a:defRPr sz="2600">
                <a:solidFill>
                  <a:schemeClr val="tx1"/>
                </a:solidFill>
                <a:latin typeface="Arial" panose="020B0604020202020204" pitchFamily="34" charset="0"/>
                <a:ea typeface="ＭＳ Ｐゴシック" panose="020B0600070205080204" pitchFamily="34" charset="-128"/>
              </a:defRPr>
            </a:lvl9pPr>
          </a:lstStyle>
          <a:p>
            <a:pPr eaLnBrk="1" hangingPunct="1"/>
            <a:fld id="{2DA09678-9AE7-4D9F-8BDD-E644F277769D}" type="slidenum">
              <a:rPr lang="nl-NL" altLang="nl-NL" sz="1300">
                <a:solidFill>
                  <a:prstClr val="black"/>
                </a:solidFill>
              </a:rPr>
              <a:pPr eaLnBrk="1" hangingPunct="1"/>
              <a:t>6</a:t>
            </a:fld>
            <a:endParaRPr lang="nl-NL" altLang="nl-NL" sz="1300">
              <a:solidFill>
                <a:prstClr val="black"/>
              </a:solidFill>
            </a:endParaRPr>
          </a:p>
        </p:txBody>
      </p:sp>
    </p:spTree>
    <p:extLst>
      <p:ext uri="{BB962C8B-B14F-4D97-AF65-F5344CB8AC3E}">
        <p14:creationId xmlns:p14="http://schemas.microsoft.com/office/powerpoint/2010/main" val="494374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i="0" dirty="0" smtClean="0"/>
              <a:t>Veel</a:t>
            </a:r>
            <a:r>
              <a:rPr lang="nl-NL" i="0" baseline="0" dirty="0" smtClean="0"/>
              <a:t> partijen</a:t>
            </a:r>
          </a:p>
          <a:p>
            <a:pPr marL="0" marR="0" indent="0" algn="l" defTabSz="914400" rtl="0" eaLnBrk="1" fontAlgn="auto" latinLnBrk="0" hangingPunct="1">
              <a:lnSpc>
                <a:spcPct val="100000"/>
              </a:lnSpc>
              <a:spcBef>
                <a:spcPts val="0"/>
              </a:spcBef>
              <a:spcAft>
                <a:spcPts val="0"/>
              </a:spcAft>
              <a:buClrTx/>
              <a:buSzTx/>
              <a:buFontTx/>
              <a:buNone/>
              <a:tabLst/>
              <a:defRPr/>
            </a:pPr>
            <a:r>
              <a:rPr lang="nl-NL" i="0" baseline="0" dirty="0" smtClean="0"/>
              <a:t>Met veel rollen zorg en ondersteuning</a:t>
            </a:r>
          </a:p>
          <a:p>
            <a:pPr marL="0" marR="0" indent="0" algn="l" defTabSz="914400" rtl="0" eaLnBrk="1" fontAlgn="auto" latinLnBrk="0" hangingPunct="1">
              <a:lnSpc>
                <a:spcPct val="100000"/>
              </a:lnSpc>
              <a:spcBef>
                <a:spcPts val="0"/>
              </a:spcBef>
              <a:spcAft>
                <a:spcPts val="0"/>
              </a:spcAft>
              <a:buClrTx/>
              <a:buSzTx/>
              <a:buFontTx/>
              <a:buNone/>
              <a:tabLst/>
              <a:defRPr/>
            </a:pPr>
            <a:r>
              <a:rPr lang="nl-NL" i="0" baseline="0" dirty="0" smtClean="0"/>
              <a:t>Elkaar kennen en korte lijnen</a:t>
            </a:r>
          </a:p>
          <a:p>
            <a:pPr marL="0" marR="0" indent="0" algn="l" defTabSz="914400" rtl="0" eaLnBrk="1" fontAlgn="auto" latinLnBrk="0" hangingPunct="1">
              <a:lnSpc>
                <a:spcPct val="100000"/>
              </a:lnSpc>
              <a:spcBef>
                <a:spcPts val="0"/>
              </a:spcBef>
              <a:spcAft>
                <a:spcPts val="0"/>
              </a:spcAft>
              <a:buClrTx/>
              <a:buSzTx/>
              <a:buFontTx/>
              <a:buNone/>
              <a:tabLst/>
              <a:defRPr/>
            </a:pPr>
            <a:r>
              <a:rPr lang="nl-NL" i="0" baseline="0" dirty="0" smtClean="0"/>
              <a:t>Werkwijze uniforme</a:t>
            </a:r>
          </a:p>
          <a:p>
            <a:pPr marL="0" marR="0" indent="0" algn="l" defTabSz="914400" rtl="0" eaLnBrk="1" fontAlgn="auto" latinLnBrk="0" hangingPunct="1">
              <a:lnSpc>
                <a:spcPct val="100000"/>
              </a:lnSpc>
              <a:spcBef>
                <a:spcPts val="0"/>
              </a:spcBef>
              <a:spcAft>
                <a:spcPts val="0"/>
              </a:spcAft>
              <a:buClrTx/>
              <a:buSzTx/>
              <a:buFontTx/>
              <a:buNone/>
              <a:tabLst/>
              <a:defRPr/>
            </a:pPr>
            <a:r>
              <a:rPr lang="nl-NL" i="0" baseline="0" dirty="0" smtClean="0"/>
              <a:t>OZO vliegwiel</a:t>
            </a:r>
            <a:endParaRPr lang="nl-NL" i="0" dirty="0"/>
          </a:p>
        </p:txBody>
      </p:sp>
      <p:sp>
        <p:nvSpPr>
          <p:cNvPr id="4" name="Tijdelijke aanduiding voor dianummer 3"/>
          <p:cNvSpPr>
            <a:spLocks noGrp="1"/>
          </p:cNvSpPr>
          <p:nvPr>
            <p:ph type="sldNum" sz="quarter" idx="10"/>
          </p:nvPr>
        </p:nvSpPr>
        <p:spPr/>
        <p:txBody>
          <a:bodyPr/>
          <a:lstStyle/>
          <a:p>
            <a:fld id="{35C4D70B-7A52-404E-900E-7CEDD57E6504}" type="slidenum">
              <a:rPr lang="nl-NL" smtClean="0">
                <a:solidFill>
                  <a:prstClr val="black"/>
                </a:solidFill>
              </a:rPr>
              <a:pPr/>
              <a:t>7</a:t>
            </a:fld>
            <a:endParaRPr lang="nl-NL">
              <a:solidFill>
                <a:prstClr val="black"/>
              </a:solidFill>
            </a:endParaRPr>
          </a:p>
        </p:txBody>
      </p:sp>
    </p:spTree>
    <p:extLst>
      <p:ext uri="{BB962C8B-B14F-4D97-AF65-F5344CB8AC3E}">
        <p14:creationId xmlns:p14="http://schemas.microsoft.com/office/powerpoint/2010/main" val="2054359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5F2C68B-8E90-41B7-B34B-771D35C89499}" type="slidenum">
              <a:rPr lang="nl-NL" smtClean="0"/>
              <a:t>8</a:t>
            </a:fld>
            <a:endParaRPr lang="nl-NL"/>
          </a:p>
        </p:txBody>
      </p:sp>
    </p:spTree>
    <p:extLst>
      <p:ext uri="{BB962C8B-B14F-4D97-AF65-F5344CB8AC3E}">
        <p14:creationId xmlns:p14="http://schemas.microsoft.com/office/powerpoint/2010/main" val="4196829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400" b="1" dirty="0"/>
          </a:p>
        </p:txBody>
      </p:sp>
      <p:sp>
        <p:nvSpPr>
          <p:cNvPr id="4" name="Tijdelijke aanduiding voor dianummer 3"/>
          <p:cNvSpPr>
            <a:spLocks noGrp="1"/>
          </p:cNvSpPr>
          <p:nvPr>
            <p:ph type="sldNum" sz="quarter" idx="10"/>
          </p:nvPr>
        </p:nvSpPr>
        <p:spPr/>
        <p:txBody>
          <a:bodyPr/>
          <a:lstStyle/>
          <a:p>
            <a:fld id="{35F2C68B-8E90-41B7-B34B-771D35C89499}" type="slidenum">
              <a:rPr lang="nl-NL" smtClean="0">
                <a:solidFill>
                  <a:prstClr val="black"/>
                </a:solidFill>
              </a:rPr>
              <a:pPr/>
              <a:t>9</a:t>
            </a:fld>
            <a:endParaRPr lang="nl-NL">
              <a:solidFill>
                <a:prstClr val="black"/>
              </a:solidFill>
            </a:endParaRPr>
          </a:p>
        </p:txBody>
      </p:sp>
    </p:spTree>
    <p:extLst>
      <p:ext uri="{BB962C8B-B14F-4D97-AF65-F5344CB8AC3E}">
        <p14:creationId xmlns:p14="http://schemas.microsoft.com/office/powerpoint/2010/main" val="2810260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en-US" smtClean="0"/>
              <a:t>Titelstijl van model bewerken</a:t>
            </a:r>
            <a:endParaRPr lang="nl-NL"/>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Klik om de titelstijl van het model te bewerken</a:t>
            </a:r>
            <a:endParaRPr lang="nl-NL"/>
          </a:p>
        </p:txBody>
      </p:sp>
      <p:sp>
        <p:nvSpPr>
          <p:cNvPr id="4" name="Tijdelijke aanduiding voor datum 3"/>
          <p:cNvSpPr>
            <a:spLocks noGrp="1"/>
          </p:cNvSpPr>
          <p:nvPr>
            <p:ph type="dt" sz="half" idx="10"/>
          </p:nvPr>
        </p:nvSpPr>
        <p:spPr/>
        <p:txBody>
          <a:bodyPr/>
          <a:lstStyle/>
          <a:p>
            <a:fld id="{9C8F9934-CF4B-4592-988C-AE49B19797D7}" type="datetime1">
              <a:rPr lang="nl-NL" smtClean="0"/>
              <a:t>22-11-2018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D4BB75B-C162-0545-92EE-6A8064F8E96A}" type="slidenum">
              <a:rPr lang="nl-NL" smtClean="0"/>
              <a:t>‹nr.›</a:t>
            </a:fld>
            <a:endParaRPr lang="nl-NL"/>
          </a:p>
        </p:txBody>
      </p:sp>
    </p:spTree>
    <p:extLst>
      <p:ext uri="{BB962C8B-B14F-4D97-AF65-F5344CB8AC3E}">
        <p14:creationId xmlns:p14="http://schemas.microsoft.com/office/powerpoint/2010/main" val="2393472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datum 3"/>
          <p:cNvSpPr>
            <a:spLocks noGrp="1"/>
          </p:cNvSpPr>
          <p:nvPr>
            <p:ph type="dt" sz="half" idx="10"/>
          </p:nvPr>
        </p:nvSpPr>
        <p:spPr/>
        <p:txBody>
          <a:bodyPr/>
          <a:lstStyle/>
          <a:p>
            <a:fld id="{AB2A78F6-2A88-40E3-BF04-1328281E40EA}" type="datetime1">
              <a:rPr lang="nl-NL" smtClean="0"/>
              <a:t>22-11-2018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D4BB75B-C162-0545-92EE-6A8064F8E96A}" type="slidenum">
              <a:rPr lang="nl-NL" smtClean="0"/>
              <a:t>‹nr.›</a:t>
            </a:fld>
            <a:endParaRPr lang="nl-NL"/>
          </a:p>
        </p:txBody>
      </p:sp>
    </p:spTree>
    <p:extLst>
      <p:ext uri="{BB962C8B-B14F-4D97-AF65-F5344CB8AC3E}">
        <p14:creationId xmlns:p14="http://schemas.microsoft.com/office/powerpoint/2010/main" val="198904703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datum 3"/>
          <p:cNvSpPr>
            <a:spLocks noGrp="1"/>
          </p:cNvSpPr>
          <p:nvPr>
            <p:ph type="dt" sz="half" idx="10"/>
          </p:nvPr>
        </p:nvSpPr>
        <p:spPr/>
        <p:txBody>
          <a:bodyPr/>
          <a:lstStyle/>
          <a:p>
            <a:fld id="{481572CB-F2C3-4B00-973F-96A15111DE0C}" type="datetime1">
              <a:rPr lang="nl-NL" smtClean="0">
                <a:solidFill>
                  <a:prstClr val="black">
                    <a:tint val="75000"/>
                  </a:prstClr>
                </a:solidFill>
              </a:rPr>
              <a:pPr/>
              <a:t>22-11-2018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1D4BB75B-C162-0545-92EE-6A8064F8E96A}"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88991088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en-US" smtClean="0"/>
              <a:t>Titelstijl van model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datum 3"/>
          <p:cNvSpPr>
            <a:spLocks noGrp="1"/>
          </p:cNvSpPr>
          <p:nvPr>
            <p:ph type="dt" sz="half" idx="10"/>
          </p:nvPr>
        </p:nvSpPr>
        <p:spPr/>
        <p:txBody>
          <a:bodyPr/>
          <a:lstStyle/>
          <a:p>
            <a:fld id="{1EAE2136-B7C0-4DF8-9EF8-C300667CB9FC}" type="datetime1">
              <a:rPr lang="nl-NL" smtClean="0">
                <a:solidFill>
                  <a:prstClr val="black">
                    <a:tint val="75000"/>
                  </a:prstClr>
                </a:solidFill>
              </a:rPr>
              <a:pPr/>
              <a:t>22-11-2018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1D4BB75B-C162-0545-92EE-6A8064F8E96A}"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749008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en-US" smtClean="0"/>
              <a:t>Titelstijl van model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datum 3"/>
          <p:cNvSpPr>
            <a:spLocks noGrp="1"/>
          </p:cNvSpPr>
          <p:nvPr>
            <p:ph type="dt" sz="half" idx="10"/>
          </p:nvPr>
        </p:nvSpPr>
        <p:spPr/>
        <p:txBody>
          <a:bodyPr/>
          <a:lstStyle/>
          <a:p>
            <a:fld id="{47E5BEA3-23AA-4613-A566-15FBCBA58811}" type="datetime1">
              <a:rPr lang="nl-NL" smtClean="0"/>
              <a:t>22-11-2018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D4BB75B-C162-0545-92EE-6A8064F8E96A}" type="slidenum">
              <a:rPr lang="nl-NL" smtClean="0"/>
              <a:t>‹nr.›</a:t>
            </a:fld>
            <a:endParaRPr lang="nl-NL"/>
          </a:p>
        </p:txBody>
      </p:sp>
    </p:spTree>
    <p:extLst>
      <p:ext uri="{BB962C8B-B14F-4D97-AF65-F5344CB8AC3E}">
        <p14:creationId xmlns:p14="http://schemas.microsoft.com/office/powerpoint/2010/main" val="18867570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en-US" smtClean="0"/>
              <a:t>Titelstijl van model bewerken</a:t>
            </a:r>
            <a:endParaRPr lang="nl-NL"/>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Klik om de titelstijl van het model te bewerken</a:t>
            </a:r>
            <a:endParaRPr lang="nl-NL"/>
          </a:p>
        </p:txBody>
      </p:sp>
      <p:sp>
        <p:nvSpPr>
          <p:cNvPr id="4" name="Tijdelijke aanduiding voor datum 3"/>
          <p:cNvSpPr>
            <a:spLocks noGrp="1"/>
          </p:cNvSpPr>
          <p:nvPr>
            <p:ph type="dt" sz="half" idx="10"/>
          </p:nvPr>
        </p:nvSpPr>
        <p:spPr/>
        <p:txBody>
          <a:bodyPr/>
          <a:lstStyle/>
          <a:p>
            <a:fld id="{7D5B8BE6-221C-4DA9-BE8E-119568EC3097}" type="datetime1">
              <a:rPr lang="nl-NL" smtClean="0">
                <a:solidFill>
                  <a:prstClr val="black">
                    <a:tint val="75000"/>
                  </a:prstClr>
                </a:solidFill>
              </a:rPr>
              <a:t>22-11-2018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1D4BB75B-C162-0545-92EE-6A8064F8E96A}"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5509683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Titelstijl van model bewerken</a:t>
            </a:r>
            <a:endParaRPr lang="nl-NL"/>
          </a:p>
        </p:txBody>
      </p:sp>
      <p:sp>
        <p:nvSpPr>
          <p:cNvPr id="3" name="Tijdelijke aanduiding voor inhoud 2"/>
          <p:cNvSpPr>
            <a:spLocks noGrp="1"/>
          </p:cNvSpPr>
          <p:nvPr>
            <p:ph idx="1"/>
          </p:nvPr>
        </p:nvSpPr>
        <p:spPr/>
        <p:txBody>
          <a:body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datum 3"/>
          <p:cNvSpPr>
            <a:spLocks noGrp="1"/>
          </p:cNvSpPr>
          <p:nvPr>
            <p:ph type="dt" sz="half" idx="10"/>
          </p:nvPr>
        </p:nvSpPr>
        <p:spPr/>
        <p:txBody>
          <a:bodyPr/>
          <a:lstStyle/>
          <a:p>
            <a:fld id="{97168AAA-42DA-4F71-8EBB-9D97B26C1993}" type="datetime1">
              <a:rPr lang="nl-NL" smtClean="0">
                <a:solidFill>
                  <a:prstClr val="black">
                    <a:tint val="75000"/>
                  </a:prstClr>
                </a:solidFill>
              </a:rPr>
              <a:t>22-11-2018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1D4BB75B-C162-0545-92EE-6A8064F8E96A}"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950258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en-US" smtClean="0"/>
              <a:t>Titelstijl van model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Klik om de tekststijl van het model te bewerken</a:t>
            </a:r>
          </a:p>
        </p:txBody>
      </p:sp>
      <p:sp>
        <p:nvSpPr>
          <p:cNvPr id="4" name="Tijdelijke aanduiding voor datum 3"/>
          <p:cNvSpPr>
            <a:spLocks noGrp="1"/>
          </p:cNvSpPr>
          <p:nvPr>
            <p:ph type="dt" sz="half" idx="10"/>
          </p:nvPr>
        </p:nvSpPr>
        <p:spPr/>
        <p:txBody>
          <a:bodyPr/>
          <a:lstStyle/>
          <a:p>
            <a:fld id="{486CD649-D863-44F8-9C53-DB77B389CF63}" type="datetime1">
              <a:rPr lang="nl-NL" smtClean="0">
                <a:solidFill>
                  <a:prstClr val="black">
                    <a:tint val="75000"/>
                  </a:prstClr>
                </a:solidFill>
              </a:rPr>
              <a:t>22-11-2018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1D4BB75B-C162-0545-92EE-6A8064F8E96A}"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655631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Titelstijl van model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5" name="Tijdelijke aanduiding voor datum 4"/>
          <p:cNvSpPr>
            <a:spLocks noGrp="1"/>
          </p:cNvSpPr>
          <p:nvPr>
            <p:ph type="dt" sz="half" idx="10"/>
          </p:nvPr>
        </p:nvSpPr>
        <p:spPr/>
        <p:txBody>
          <a:bodyPr/>
          <a:lstStyle/>
          <a:p>
            <a:fld id="{85C7D9F3-AE2F-490E-96BB-95262E4C20F0}" type="datetime1">
              <a:rPr lang="nl-NL" smtClean="0">
                <a:solidFill>
                  <a:prstClr val="black">
                    <a:tint val="75000"/>
                  </a:prstClr>
                </a:solidFill>
              </a:rPr>
              <a:t>22-11-2018</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1D4BB75B-C162-0545-92EE-6A8064F8E96A}"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3396986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smtClean="0"/>
              <a:t>Titelstijl van model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7" name="Tijdelijke aanduiding voor datum 6"/>
          <p:cNvSpPr>
            <a:spLocks noGrp="1"/>
          </p:cNvSpPr>
          <p:nvPr>
            <p:ph type="dt" sz="half" idx="10"/>
          </p:nvPr>
        </p:nvSpPr>
        <p:spPr/>
        <p:txBody>
          <a:bodyPr/>
          <a:lstStyle/>
          <a:p>
            <a:fld id="{D6A35C11-7D17-4D5B-B7B5-5A2DDE03C74B}" type="datetime1">
              <a:rPr lang="nl-NL" smtClean="0">
                <a:solidFill>
                  <a:prstClr val="black">
                    <a:tint val="75000"/>
                  </a:prstClr>
                </a:solidFill>
              </a:rPr>
              <a:t>22-11-2018</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1D4BB75B-C162-0545-92EE-6A8064F8E96A}"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5329275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Titelstijl van model bewerken</a:t>
            </a:r>
            <a:endParaRPr lang="nl-NL"/>
          </a:p>
        </p:txBody>
      </p:sp>
      <p:sp>
        <p:nvSpPr>
          <p:cNvPr id="3" name="Tijdelijke aanduiding voor datum 2"/>
          <p:cNvSpPr>
            <a:spLocks noGrp="1"/>
          </p:cNvSpPr>
          <p:nvPr>
            <p:ph type="dt" sz="half" idx="10"/>
          </p:nvPr>
        </p:nvSpPr>
        <p:spPr/>
        <p:txBody>
          <a:bodyPr/>
          <a:lstStyle/>
          <a:p>
            <a:fld id="{20A6F195-9BF3-4775-9F5B-28005B02A06B}" type="datetime1">
              <a:rPr lang="nl-NL" smtClean="0">
                <a:solidFill>
                  <a:prstClr val="black">
                    <a:tint val="75000"/>
                  </a:prstClr>
                </a:solidFill>
              </a:rPr>
              <a:t>22-11-2018</a:t>
            </a:fld>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1D4BB75B-C162-0545-92EE-6A8064F8E96A}"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663936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52E8FB25-58A5-4B0C-A3DD-5BB4B58D9846}" type="datetime1">
              <a:rPr lang="nl-NL" smtClean="0">
                <a:solidFill>
                  <a:prstClr val="black">
                    <a:tint val="75000"/>
                  </a:prstClr>
                </a:solidFill>
              </a:rPr>
              <a:t>22-11-2018</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1D4BB75B-C162-0545-92EE-6A8064F8E96A}"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7234496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en-US" smtClean="0"/>
              <a:t>Titelstijl van model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Klik om de tekststijl van het model te bewerken</a:t>
            </a:r>
          </a:p>
        </p:txBody>
      </p:sp>
      <p:sp>
        <p:nvSpPr>
          <p:cNvPr id="5" name="Tijdelijke aanduiding voor datum 4"/>
          <p:cNvSpPr>
            <a:spLocks noGrp="1"/>
          </p:cNvSpPr>
          <p:nvPr>
            <p:ph type="dt" sz="half" idx="10"/>
          </p:nvPr>
        </p:nvSpPr>
        <p:spPr/>
        <p:txBody>
          <a:bodyPr/>
          <a:lstStyle/>
          <a:p>
            <a:fld id="{2425F5FD-3A37-4C37-AE76-EB0ABD47C1FB}" type="datetime1">
              <a:rPr lang="nl-NL" smtClean="0">
                <a:solidFill>
                  <a:prstClr val="black">
                    <a:tint val="75000"/>
                  </a:prstClr>
                </a:solidFill>
              </a:rPr>
              <a:t>22-11-2018</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1D4BB75B-C162-0545-92EE-6A8064F8E96A}"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608505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Titelstijl van model bewerken</a:t>
            </a:r>
            <a:endParaRPr lang="nl-NL"/>
          </a:p>
        </p:txBody>
      </p:sp>
      <p:sp>
        <p:nvSpPr>
          <p:cNvPr id="3" name="Tijdelijke aanduiding voor inhoud 2"/>
          <p:cNvSpPr>
            <a:spLocks noGrp="1"/>
          </p:cNvSpPr>
          <p:nvPr>
            <p:ph idx="1"/>
          </p:nvPr>
        </p:nvSpPr>
        <p:spPr/>
        <p:txBody>
          <a:body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datum 3"/>
          <p:cNvSpPr>
            <a:spLocks noGrp="1"/>
          </p:cNvSpPr>
          <p:nvPr>
            <p:ph type="dt" sz="half" idx="10"/>
          </p:nvPr>
        </p:nvSpPr>
        <p:spPr/>
        <p:txBody>
          <a:bodyPr/>
          <a:lstStyle/>
          <a:p>
            <a:fld id="{CDD6AE42-B3AF-4AEE-80F3-3D4EC72C60B3}" type="datetime1">
              <a:rPr lang="nl-NL" smtClean="0"/>
              <a:t>22-11-2018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D4BB75B-C162-0545-92EE-6A8064F8E96A}" type="slidenum">
              <a:rPr lang="nl-NL" smtClean="0"/>
              <a:t>‹nr.›</a:t>
            </a:fld>
            <a:endParaRPr lang="nl-NL"/>
          </a:p>
        </p:txBody>
      </p:sp>
    </p:spTree>
    <p:extLst>
      <p:ext uri="{BB962C8B-B14F-4D97-AF65-F5344CB8AC3E}">
        <p14:creationId xmlns:p14="http://schemas.microsoft.com/office/powerpoint/2010/main" val="19153603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en-US" smtClean="0"/>
              <a:t>Titelstijl van model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Klik om de tekststijl van het model te bewerken</a:t>
            </a:r>
          </a:p>
        </p:txBody>
      </p:sp>
      <p:sp>
        <p:nvSpPr>
          <p:cNvPr id="5" name="Tijdelijke aanduiding voor datum 4"/>
          <p:cNvSpPr>
            <a:spLocks noGrp="1"/>
          </p:cNvSpPr>
          <p:nvPr>
            <p:ph type="dt" sz="half" idx="10"/>
          </p:nvPr>
        </p:nvSpPr>
        <p:spPr/>
        <p:txBody>
          <a:bodyPr/>
          <a:lstStyle/>
          <a:p>
            <a:fld id="{BC42A8B9-A5D6-4105-B38A-18A867337015}" type="datetime1">
              <a:rPr lang="nl-NL" smtClean="0">
                <a:solidFill>
                  <a:prstClr val="black">
                    <a:tint val="75000"/>
                  </a:prstClr>
                </a:solidFill>
              </a:rPr>
              <a:t>22-11-2018</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1D4BB75B-C162-0545-92EE-6A8064F8E96A}"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877911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datum 3"/>
          <p:cNvSpPr>
            <a:spLocks noGrp="1"/>
          </p:cNvSpPr>
          <p:nvPr>
            <p:ph type="dt" sz="half" idx="10"/>
          </p:nvPr>
        </p:nvSpPr>
        <p:spPr/>
        <p:txBody>
          <a:bodyPr/>
          <a:lstStyle/>
          <a:p>
            <a:fld id="{AE65FAC6-D1F2-4AAC-BF7A-A67A5E0C4C66}" type="datetime1">
              <a:rPr lang="nl-NL" smtClean="0">
                <a:solidFill>
                  <a:prstClr val="black">
                    <a:tint val="75000"/>
                  </a:prstClr>
                </a:solidFill>
              </a:rPr>
              <a:t>22-11-2018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1D4BB75B-C162-0545-92EE-6A8064F8E96A}"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96195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en-US" smtClean="0"/>
              <a:t>Titelstijl van model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datum 3"/>
          <p:cNvSpPr>
            <a:spLocks noGrp="1"/>
          </p:cNvSpPr>
          <p:nvPr>
            <p:ph type="dt" sz="half" idx="10"/>
          </p:nvPr>
        </p:nvSpPr>
        <p:spPr/>
        <p:txBody>
          <a:bodyPr/>
          <a:lstStyle/>
          <a:p>
            <a:fld id="{D20F58C8-DBBB-4E58-968D-4F26A500ED14}" type="datetime1">
              <a:rPr lang="nl-NL" smtClean="0">
                <a:solidFill>
                  <a:prstClr val="black">
                    <a:tint val="75000"/>
                  </a:prstClr>
                </a:solidFill>
              </a:rPr>
              <a:t>22-11-2018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1D4BB75B-C162-0545-92EE-6A8064F8E96A}"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9907584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en-US"/>
              <a:t>Titelstijl van model bewerken</a:t>
            </a:r>
            <a:endParaRPr lang="nl-NL"/>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Klik om de titelstijl van het model te bewerken</a:t>
            </a:r>
            <a:endParaRPr lang="nl-NL"/>
          </a:p>
        </p:txBody>
      </p:sp>
      <p:sp>
        <p:nvSpPr>
          <p:cNvPr id="4" name="Tijdelijke aanduiding voor datum 3"/>
          <p:cNvSpPr>
            <a:spLocks noGrp="1"/>
          </p:cNvSpPr>
          <p:nvPr>
            <p:ph type="dt" sz="half" idx="10"/>
          </p:nvPr>
        </p:nvSpPr>
        <p:spPr/>
        <p:txBody>
          <a:bodyPr/>
          <a:lstStyle/>
          <a:p>
            <a:fld id="{C9051567-90A1-408A-9FEB-1466BD18FF06}" type="datetime1">
              <a:rPr lang="nl-NL" smtClean="0">
                <a:solidFill>
                  <a:prstClr val="black">
                    <a:tint val="75000"/>
                  </a:prstClr>
                </a:solidFill>
              </a:rPr>
              <a:t>22-11-2018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1D4BB75B-C162-0545-92EE-6A8064F8E96A}"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1431306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Titelstijl van model bewerken</a:t>
            </a:r>
            <a:endParaRPr lang="nl-NL"/>
          </a:p>
        </p:txBody>
      </p:sp>
      <p:sp>
        <p:nvSpPr>
          <p:cNvPr id="3" name="Tijdelijke aanduiding voor inhoud 2"/>
          <p:cNvSpPr>
            <a:spLocks noGrp="1"/>
          </p:cNvSpPr>
          <p:nvPr>
            <p:ph idx="1"/>
          </p:nvPr>
        </p:nvSpPr>
        <p:spPr/>
        <p:txBody>
          <a:body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datum 3"/>
          <p:cNvSpPr>
            <a:spLocks noGrp="1"/>
          </p:cNvSpPr>
          <p:nvPr>
            <p:ph type="dt" sz="half" idx="10"/>
          </p:nvPr>
        </p:nvSpPr>
        <p:spPr/>
        <p:txBody>
          <a:bodyPr/>
          <a:lstStyle/>
          <a:p>
            <a:fld id="{B30EE668-3C13-4301-ADE4-68CAA702C637}" type="datetime1">
              <a:rPr lang="nl-NL" smtClean="0">
                <a:solidFill>
                  <a:prstClr val="black">
                    <a:tint val="75000"/>
                  </a:prstClr>
                </a:solidFill>
              </a:rPr>
              <a:t>22-11-2018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1D4BB75B-C162-0545-92EE-6A8064F8E96A}"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2590311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en-US"/>
              <a:t>Titelstijl van model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Klik om de tekststijl van het model te bewerken</a:t>
            </a:r>
          </a:p>
        </p:txBody>
      </p:sp>
      <p:sp>
        <p:nvSpPr>
          <p:cNvPr id="4" name="Tijdelijke aanduiding voor datum 3"/>
          <p:cNvSpPr>
            <a:spLocks noGrp="1"/>
          </p:cNvSpPr>
          <p:nvPr>
            <p:ph type="dt" sz="half" idx="10"/>
          </p:nvPr>
        </p:nvSpPr>
        <p:spPr/>
        <p:txBody>
          <a:bodyPr/>
          <a:lstStyle/>
          <a:p>
            <a:fld id="{8F63536B-B3F7-483E-9F9F-D9D626206E64}" type="datetime1">
              <a:rPr lang="nl-NL" smtClean="0">
                <a:solidFill>
                  <a:prstClr val="black">
                    <a:tint val="75000"/>
                  </a:prstClr>
                </a:solidFill>
              </a:rPr>
              <a:t>22-11-2018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1D4BB75B-C162-0545-92EE-6A8064F8E96A}"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6640359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Titelstijl van model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5" name="Tijdelijke aanduiding voor datum 4"/>
          <p:cNvSpPr>
            <a:spLocks noGrp="1"/>
          </p:cNvSpPr>
          <p:nvPr>
            <p:ph type="dt" sz="half" idx="10"/>
          </p:nvPr>
        </p:nvSpPr>
        <p:spPr/>
        <p:txBody>
          <a:bodyPr/>
          <a:lstStyle/>
          <a:p>
            <a:fld id="{4CD62FD1-6810-46BE-9A45-2A28B99023FF}" type="datetime1">
              <a:rPr lang="nl-NL" smtClean="0">
                <a:solidFill>
                  <a:prstClr val="black">
                    <a:tint val="75000"/>
                  </a:prstClr>
                </a:solidFill>
              </a:rPr>
              <a:t>22-11-2018</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1D4BB75B-C162-0545-92EE-6A8064F8E96A}"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8938704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a:t>Titelstijl van model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7" name="Tijdelijke aanduiding voor datum 6"/>
          <p:cNvSpPr>
            <a:spLocks noGrp="1"/>
          </p:cNvSpPr>
          <p:nvPr>
            <p:ph type="dt" sz="half" idx="10"/>
          </p:nvPr>
        </p:nvSpPr>
        <p:spPr/>
        <p:txBody>
          <a:bodyPr/>
          <a:lstStyle/>
          <a:p>
            <a:fld id="{1A3520F5-1278-452A-B399-AFD2F38C95CA}" type="datetime1">
              <a:rPr lang="nl-NL" smtClean="0">
                <a:solidFill>
                  <a:prstClr val="black">
                    <a:tint val="75000"/>
                  </a:prstClr>
                </a:solidFill>
              </a:rPr>
              <a:t>22-11-2018</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1D4BB75B-C162-0545-92EE-6A8064F8E96A}"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127799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Titelstijl van model bewerken</a:t>
            </a:r>
            <a:endParaRPr lang="nl-NL"/>
          </a:p>
        </p:txBody>
      </p:sp>
      <p:sp>
        <p:nvSpPr>
          <p:cNvPr id="3" name="Tijdelijke aanduiding voor datum 2"/>
          <p:cNvSpPr>
            <a:spLocks noGrp="1"/>
          </p:cNvSpPr>
          <p:nvPr>
            <p:ph type="dt" sz="half" idx="10"/>
          </p:nvPr>
        </p:nvSpPr>
        <p:spPr/>
        <p:txBody>
          <a:bodyPr/>
          <a:lstStyle/>
          <a:p>
            <a:fld id="{91D78998-CB74-400E-BF38-3CEA01081464}" type="datetime1">
              <a:rPr lang="nl-NL" smtClean="0">
                <a:solidFill>
                  <a:prstClr val="black">
                    <a:tint val="75000"/>
                  </a:prstClr>
                </a:solidFill>
              </a:rPr>
              <a:t>22-11-2018</a:t>
            </a:fld>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1D4BB75B-C162-0545-92EE-6A8064F8E96A}"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8134002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3638F1EC-47FF-4F4D-BE9E-9D675117C133}" type="datetime1">
              <a:rPr lang="nl-NL" smtClean="0">
                <a:solidFill>
                  <a:prstClr val="black">
                    <a:tint val="75000"/>
                  </a:prstClr>
                </a:solidFill>
              </a:rPr>
              <a:t>22-11-2018</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1D4BB75B-C162-0545-92EE-6A8064F8E96A}"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04348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en-US" smtClean="0"/>
              <a:t>Titelstijl van model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Klik om de tekststijl van het model te bewerken</a:t>
            </a:r>
          </a:p>
        </p:txBody>
      </p:sp>
      <p:sp>
        <p:nvSpPr>
          <p:cNvPr id="4" name="Tijdelijke aanduiding voor datum 3"/>
          <p:cNvSpPr>
            <a:spLocks noGrp="1"/>
          </p:cNvSpPr>
          <p:nvPr>
            <p:ph type="dt" sz="half" idx="10"/>
          </p:nvPr>
        </p:nvSpPr>
        <p:spPr/>
        <p:txBody>
          <a:bodyPr/>
          <a:lstStyle/>
          <a:p>
            <a:fld id="{91AF81A3-19E5-4EC0-851F-3A3878D2F4C7}" type="datetime1">
              <a:rPr lang="nl-NL" smtClean="0"/>
              <a:t>22-11-2018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D4BB75B-C162-0545-92EE-6A8064F8E96A}" type="slidenum">
              <a:rPr lang="nl-NL" smtClean="0"/>
              <a:t>‹nr.›</a:t>
            </a:fld>
            <a:endParaRPr lang="nl-NL"/>
          </a:p>
        </p:txBody>
      </p:sp>
    </p:spTree>
    <p:extLst>
      <p:ext uri="{BB962C8B-B14F-4D97-AF65-F5344CB8AC3E}">
        <p14:creationId xmlns:p14="http://schemas.microsoft.com/office/powerpoint/2010/main" val="4170624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en-US"/>
              <a:t>Titelstijl van model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Klik om de tekststijl van het model te bewerken</a:t>
            </a:r>
          </a:p>
        </p:txBody>
      </p:sp>
      <p:sp>
        <p:nvSpPr>
          <p:cNvPr id="5" name="Tijdelijke aanduiding voor datum 4"/>
          <p:cNvSpPr>
            <a:spLocks noGrp="1"/>
          </p:cNvSpPr>
          <p:nvPr>
            <p:ph type="dt" sz="half" idx="10"/>
          </p:nvPr>
        </p:nvSpPr>
        <p:spPr/>
        <p:txBody>
          <a:bodyPr/>
          <a:lstStyle/>
          <a:p>
            <a:fld id="{50A6A878-6A6D-4ADB-B13F-D60D1D6A4A12}" type="datetime1">
              <a:rPr lang="nl-NL" smtClean="0">
                <a:solidFill>
                  <a:prstClr val="black">
                    <a:tint val="75000"/>
                  </a:prstClr>
                </a:solidFill>
              </a:rPr>
              <a:t>22-11-2018</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1D4BB75B-C162-0545-92EE-6A8064F8E96A}"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2708193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en-US"/>
              <a:t>Titelstijl van model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Klik om de tekststijl van het model te bewerken</a:t>
            </a:r>
          </a:p>
        </p:txBody>
      </p:sp>
      <p:sp>
        <p:nvSpPr>
          <p:cNvPr id="5" name="Tijdelijke aanduiding voor datum 4"/>
          <p:cNvSpPr>
            <a:spLocks noGrp="1"/>
          </p:cNvSpPr>
          <p:nvPr>
            <p:ph type="dt" sz="half" idx="10"/>
          </p:nvPr>
        </p:nvSpPr>
        <p:spPr/>
        <p:txBody>
          <a:bodyPr/>
          <a:lstStyle/>
          <a:p>
            <a:fld id="{1FD68E3E-9A2C-4BC2-A174-E7B9E5814A75}" type="datetime1">
              <a:rPr lang="nl-NL" smtClean="0">
                <a:solidFill>
                  <a:prstClr val="black">
                    <a:tint val="75000"/>
                  </a:prstClr>
                </a:solidFill>
              </a:rPr>
              <a:t>22-11-2018</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1D4BB75B-C162-0545-92EE-6A8064F8E96A}"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1051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datum 3"/>
          <p:cNvSpPr>
            <a:spLocks noGrp="1"/>
          </p:cNvSpPr>
          <p:nvPr>
            <p:ph type="dt" sz="half" idx="10"/>
          </p:nvPr>
        </p:nvSpPr>
        <p:spPr/>
        <p:txBody>
          <a:bodyPr/>
          <a:lstStyle/>
          <a:p>
            <a:fld id="{7E77345C-1044-4080-B73D-0734692F7344}" type="datetime1">
              <a:rPr lang="nl-NL" smtClean="0">
                <a:solidFill>
                  <a:prstClr val="black">
                    <a:tint val="75000"/>
                  </a:prstClr>
                </a:solidFill>
              </a:rPr>
              <a:t>22-11-2018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1D4BB75B-C162-0545-92EE-6A8064F8E96A}"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5643527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en-US"/>
              <a:t>Titelstijl van model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datum 3"/>
          <p:cNvSpPr>
            <a:spLocks noGrp="1"/>
          </p:cNvSpPr>
          <p:nvPr>
            <p:ph type="dt" sz="half" idx="10"/>
          </p:nvPr>
        </p:nvSpPr>
        <p:spPr/>
        <p:txBody>
          <a:bodyPr/>
          <a:lstStyle/>
          <a:p>
            <a:fld id="{1589D7B3-A6B8-417E-8A37-14A32BD86187}" type="datetime1">
              <a:rPr lang="nl-NL" smtClean="0">
                <a:solidFill>
                  <a:prstClr val="black">
                    <a:tint val="75000"/>
                  </a:prstClr>
                </a:solidFill>
              </a:rPr>
              <a:t>22-11-2018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1D4BB75B-C162-0545-92EE-6A8064F8E96A}"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6217981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Facilitair - Titel en Object">
    <p:spTree>
      <p:nvGrpSpPr>
        <p:cNvPr id="1" name=""/>
        <p:cNvGrpSpPr/>
        <p:nvPr/>
      </p:nvGrpSpPr>
      <p:grpSpPr>
        <a:xfrm>
          <a:off x="0" y="0"/>
          <a:ext cx="0" cy="0"/>
          <a:chOff x="0" y="0"/>
          <a:chExt cx="0" cy="0"/>
        </a:xfrm>
      </p:grpSpPr>
      <p:sp>
        <p:nvSpPr>
          <p:cNvPr id="3" name="Tijdelijke aanduiding voor dianummer 4"/>
          <p:cNvSpPr>
            <a:spLocks noGrp="1"/>
          </p:cNvSpPr>
          <p:nvPr>
            <p:ph type="sldNum" sz="quarter" idx="10"/>
          </p:nvPr>
        </p:nvSpPr>
        <p:spPr>
          <a:xfrm>
            <a:off x="8393113" y="6299201"/>
            <a:ext cx="557212" cy="342900"/>
          </a:xfrm>
        </p:spPr>
        <p:txBody>
          <a:bodyPr/>
          <a:lstStyle>
            <a:lvl1pPr>
              <a:defRPr sz="1000"/>
            </a:lvl1pPr>
          </a:lstStyle>
          <a:p>
            <a:pPr>
              <a:defRPr/>
            </a:pPr>
            <a:fld id="{4AD4DFFD-1784-BC40-92CB-1FFD2532D971}" type="slidenum">
              <a:rPr lang="nl-NL" smtClean="0">
                <a:solidFill>
                  <a:prstClr val="black">
                    <a:tint val="75000"/>
                  </a:prstClr>
                </a:solidFill>
              </a:rPr>
              <a:pPr>
                <a:defRPr/>
              </a:pPr>
              <a:t>‹nr.›</a:t>
            </a:fld>
            <a:endParaRPr lang="nl-NL" dirty="0">
              <a:solidFill>
                <a:prstClr val="black">
                  <a:tint val="75000"/>
                </a:prstClr>
              </a:solidFill>
            </a:endParaRPr>
          </a:p>
        </p:txBody>
      </p:sp>
      <p:sp>
        <p:nvSpPr>
          <p:cNvPr id="6" name="Titel 18"/>
          <p:cNvSpPr>
            <a:spLocks noGrp="1"/>
          </p:cNvSpPr>
          <p:nvPr>
            <p:ph type="title" hasCustomPrompt="1"/>
          </p:nvPr>
        </p:nvSpPr>
        <p:spPr>
          <a:xfrm>
            <a:off x="7373173" y="672241"/>
            <a:ext cx="1497488" cy="289441"/>
          </a:xfrm>
          <a:prstGeom prst="roundRect">
            <a:avLst/>
          </a:prstGeom>
          <a:solidFill>
            <a:srgbClr val="CEA1CD"/>
          </a:solidFill>
        </p:spPr>
        <p:txBody>
          <a:bodyPr vert="horz" wrap="none" lIns="72000" tIns="0" rIns="72000" bIns="0">
            <a:spAutoFit/>
          </a:bodyPr>
          <a:lstStyle>
            <a:lvl1pPr>
              <a:defRPr sz="1700" baseline="0"/>
            </a:lvl1pPr>
          </a:lstStyle>
          <a:p>
            <a:r>
              <a:rPr lang="nl-NL" dirty="0"/>
              <a:t>Titel van de dia</a:t>
            </a:r>
          </a:p>
        </p:txBody>
      </p:sp>
      <p:sp>
        <p:nvSpPr>
          <p:cNvPr id="7" name="Tijdelijke aanduiding voor tekst 2"/>
          <p:cNvSpPr>
            <a:spLocks noGrp="1"/>
          </p:cNvSpPr>
          <p:nvPr>
            <p:ph idx="1"/>
          </p:nvPr>
        </p:nvSpPr>
        <p:spPr bwMode="auto">
          <a:xfrm>
            <a:off x="196851" y="1185335"/>
            <a:ext cx="8753475" cy="50969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9863993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en-US"/>
              <a:t>Titelstijl van model bewerken</a:t>
            </a:r>
            <a:endParaRPr lang="nl-NL"/>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Klik om de titelstijl van het model te bewerken</a:t>
            </a:r>
            <a:endParaRPr lang="nl-NL"/>
          </a:p>
        </p:txBody>
      </p:sp>
      <p:sp>
        <p:nvSpPr>
          <p:cNvPr id="4" name="Tijdelijke aanduiding voor datum 3"/>
          <p:cNvSpPr>
            <a:spLocks noGrp="1"/>
          </p:cNvSpPr>
          <p:nvPr>
            <p:ph type="dt" sz="half" idx="10"/>
          </p:nvPr>
        </p:nvSpPr>
        <p:spPr/>
        <p:txBody>
          <a:bodyPr/>
          <a:lstStyle/>
          <a:p>
            <a:fld id="{5F8CB96F-5F6C-4E28-8869-721821F28FDF}" type="datetime1">
              <a:rPr lang="nl-NL" smtClean="0">
                <a:solidFill>
                  <a:prstClr val="black">
                    <a:tint val="75000"/>
                  </a:prstClr>
                </a:solidFill>
              </a:rPr>
              <a:t>22-11-2018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1D4BB75B-C162-0545-92EE-6A8064F8E96A}"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4445861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Titelstijl van model bewerken</a:t>
            </a:r>
            <a:endParaRPr lang="nl-NL"/>
          </a:p>
        </p:txBody>
      </p:sp>
      <p:sp>
        <p:nvSpPr>
          <p:cNvPr id="3" name="Tijdelijke aanduiding voor inhoud 2"/>
          <p:cNvSpPr>
            <a:spLocks noGrp="1"/>
          </p:cNvSpPr>
          <p:nvPr>
            <p:ph idx="1"/>
          </p:nvPr>
        </p:nvSpPr>
        <p:spPr/>
        <p:txBody>
          <a:body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datum 3"/>
          <p:cNvSpPr>
            <a:spLocks noGrp="1"/>
          </p:cNvSpPr>
          <p:nvPr>
            <p:ph type="dt" sz="half" idx="10"/>
          </p:nvPr>
        </p:nvSpPr>
        <p:spPr/>
        <p:txBody>
          <a:bodyPr/>
          <a:lstStyle/>
          <a:p>
            <a:fld id="{66872EDB-3847-4937-8537-395745CDC079}" type="datetime1">
              <a:rPr lang="nl-NL" smtClean="0">
                <a:solidFill>
                  <a:prstClr val="black">
                    <a:tint val="75000"/>
                  </a:prstClr>
                </a:solidFill>
              </a:rPr>
              <a:t>22-11-2018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1D4BB75B-C162-0545-92EE-6A8064F8E96A}"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758894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en-US"/>
              <a:t>Titelstijl van model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Klik om de tekststijl van het model te bewerken</a:t>
            </a:r>
          </a:p>
        </p:txBody>
      </p:sp>
      <p:sp>
        <p:nvSpPr>
          <p:cNvPr id="4" name="Tijdelijke aanduiding voor datum 3"/>
          <p:cNvSpPr>
            <a:spLocks noGrp="1"/>
          </p:cNvSpPr>
          <p:nvPr>
            <p:ph type="dt" sz="half" idx="10"/>
          </p:nvPr>
        </p:nvSpPr>
        <p:spPr/>
        <p:txBody>
          <a:bodyPr/>
          <a:lstStyle/>
          <a:p>
            <a:fld id="{1029F538-8F37-43E5-9FBF-9F7AB9A02C3B}" type="datetime1">
              <a:rPr lang="nl-NL" smtClean="0">
                <a:solidFill>
                  <a:prstClr val="black">
                    <a:tint val="75000"/>
                  </a:prstClr>
                </a:solidFill>
              </a:rPr>
              <a:t>22-11-2018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1D4BB75B-C162-0545-92EE-6A8064F8E96A}"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9945881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Titelstijl van model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5" name="Tijdelijke aanduiding voor datum 4"/>
          <p:cNvSpPr>
            <a:spLocks noGrp="1"/>
          </p:cNvSpPr>
          <p:nvPr>
            <p:ph type="dt" sz="half" idx="10"/>
          </p:nvPr>
        </p:nvSpPr>
        <p:spPr/>
        <p:txBody>
          <a:bodyPr/>
          <a:lstStyle/>
          <a:p>
            <a:fld id="{327B9597-202F-4BD2-8D9A-F592026D325E}" type="datetime1">
              <a:rPr lang="nl-NL" smtClean="0">
                <a:solidFill>
                  <a:prstClr val="black">
                    <a:tint val="75000"/>
                  </a:prstClr>
                </a:solidFill>
              </a:rPr>
              <a:t>22-11-2018</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1D4BB75B-C162-0545-92EE-6A8064F8E96A}"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7333965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a:t>Titelstijl van model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7" name="Tijdelijke aanduiding voor datum 6"/>
          <p:cNvSpPr>
            <a:spLocks noGrp="1"/>
          </p:cNvSpPr>
          <p:nvPr>
            <p:ph type="dt" sz="half" idx="10"/>
          </p:nvPr>
        </p:nvSpPr>
        <p:spPr/>
        <p:txBody>
          <a:bodyPr/>
          <a:lstStyle/>
          <a:p>
            <a:fld id="{FCCBDE79-44C5-4D0D-BC2A-F527F938B758}" type="datetime1">
              <a:rPr lang="nl-NL" smtClean="0">
                <a:solidFill>
                  <a:prstClr val="black">
                    <a:tint val="75000"/>
                  </a:prstClr>
                </a:solidFill>
              </a:rPr>
              <a:t>22-11-2018</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1D4BB75B-C162-0545-92EE-6A8064F8E96A}"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34201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Titelstijl van model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5" name="Tijdelijke aanduiding voor datum 4"/>
          <p:cNvSpPr>
            <a:spLocks noGrp="1"/>
          </p:cNvSpPr>
          <p:nvPr>
            <p:ph type="dt" sz="half" idx="10"/>
          </p:nvPr>
        </p:nvSpPr>
        <p:spPr/>
        <p:txBody>
          <a:bodyPr/>
          <a:lstStyle/>
          <a:p>
            <a:fld id="{8E859129-60C2-408D-BE76-C99D139F7610}" type="datetime1">
              <a:rPr lang="nl-NL" smtClean="0"/>
              <a:t>22-11-2018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D4BB75B-C162-0545-92EE-6A8064F8E96A}" type="slidenum">
              <a:rPr lang="nl-NL" smtClean="0"/>
              <a:t>‹nr.›</a:t>
            </a:fld>
            <a:endParaRPr lang="nl-NL"/>
          </a:p>
        </p:txBody>
      </p:sp>
    </p:spTree>
    <p:extLst>
      <p:ext uri="{BB962C8B-B14F-4D97-AF65-F5344CB8AC3E}">
        <p14:creationId xmlns:p14="http://schemas.microsoft.com/office/powerpoint/2010/main" val="26701986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Titelstijl van model bewerken</a:t>
            </a:r>
            <a:endParaRPr lang="nl-NL"/>
          </a:p>
        </p:txBody>
      </p:sp>
      <p:sp>
        <p:nvSpPr>
          <p:cNvPr id="3" name="Tijdelijke aanduiding voor datum 2"/>
          <p:cNvSpPr>
            <a:spLocks noGrp="1"/>
          </p:cNvSpPr>
          <p:nvPr>
            <p:ph type="dt" sz="half" idx="10"/>
          </p:nvPr>
        </p:nvSpPr>
        <p:spPr/>
        <p:txBody>
          <a:bodyPr/>
          <a:lstStyle/>
          <a:p>
            <a:fld id="{AED08221-9273-46C5-AAD4-6512B0A47E84}" type="datetime1">
              <a:rPr lang="nl-NL" smtClean="0">
                <a:solidFill>
                  <a:prstClr val="black">
                    <a:tint val="75000"/>
                  </a:prstClr>
                </a:solidFill>
              </a:rPr>
              <a:t>22-11-2018</a:t>
            </a:fld>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1D4BB75B-C162-0545-92EE-6A8064F8E96A}"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6390189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AE914DC8-D227-4028-A96D-85282D2452F1}" type="datetime1">
              <a:rPr lang="nl-NL" smtClean="0">
                <a:solidFill>
                  <a:prstClr val="black">
                    <a:tint val="75000"/>
                  </a:prstClr>
                </a:solidFill>
              </a:rPr>
              <a:t>22-11-2018</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1D4BB75B-C162-0545-92EE-6A8064F8E96A}"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9452230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en-US"/>
              <a:t>Titelstijl van model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Klik om de tekststijl van het model te bewerken</a:t>
            </a:r>
          </a:p>
        </p:txBody>
      </p:sp>
      <p:sp>
        <p:nvSpPr>
          <p:cNvPr id="5" name="Tijdelijke aanduiding voor datum 4"/>
          <p:cNvSpPr>
            <a:spLocks noGrp="1"/>
          </p:cNvSpPr>
          <p:nvPr>
            <p:ph type="dt" sz="half" idx="10"/>
          </p:nvPr>
        </p:nvSpPr>
        <p:spPr/>
        <p:txBody>
          <a:bodyPr/>
          <a:lstStyle/>
          <a:p>
            <a:fld id="{03E9E53E-D3EF-44E8-963E-E02437C41A6B}" type="datetime1">
              <a:rPr lang="nl-NL" smtClean="0">
                <a:solidFill>
                  <a:prstClr val="black">
                    <a:tint val="75000"/>
                  </a:prstClr>
                </a:solidFill>
              </a:rPr>
              <a:t>22-11-2018</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1D4BB75B-C162-0545-92EE-6A8064F8E96A}"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909519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en-US"/>
              <a:t>Titelstijl van model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Klik om de tekststijl van het model te bewerken</a:t>
            </a:r>
          </a:p>
        </p:txBody>
      </p:sp>
      <p:sp>
        <p:nvSpPr>
          <p:cNvPr id="5" name="Tijdelijke aanduiding voor datum 4"/>
          <p:cNvSpPr>
            <a:spLocks noGrp="1"/>
          </p:cNvSpPr>
          <p:nvPr>
            <p:ph type="dt" sz="half" idx="10"/>
          </p:nvPr>
        </p:nvSpPr>
        <p:spPr/>
        <p:txBody>
          <a:bodyPr/>
          <a:lstStyle/>
          <a:p>
            <a:fld id="{BF588022-5120-4103-B0AD-0BDB084E3ED1}" type="datetime1">
              <a:rPr lang="nl-NL" smtClean="0">
                <a:solidFill>
                  <a:prstClr val="black">
                    <a:tint val="75000"/>
                  </a:prstClr>
                </a:solidFill>
              </a:rPr>
              <a:t>22-11-2018</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1D4BB75B-C162-0545-92EE-6A8064F8E96A}"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0848949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datum 3"/>
          <p:cNvSpPr>
            <a:spLocks noGrp="1"/>
          </p:cNvSpPr>
          <p:nvPr>
            <p:ph type="dt" sz="half" idx="10"/>
          </p:nvPr>
        </p:nvSpPr>
        <p:spPr/>
        <p:txBody>
          <a:bodyPr/>
          <a:lstStyle/>
          <a:p>
            <a:fld id="{EA9779FC-50A3-4C3E-932D-0E1EDD6117E2}" type="datetime1">
              <a:rPr lang="nl-NL" smtClean="0">
                <a:solidFill>
                  <a:prstClr val="black">
                    <a:tint val="75000"/>
                  </a:prstClr>
                </a:solidFill>
              </a:rPr>
              <a:t>22-11-2018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1D4BB75B-C162-0545-92EE-6A8064F8E96A}"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5734112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en-US"/>
              <a:t>Titelstijl van model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datum 3"/>
          <p:cNvSpPr>
            <a:spLocks noGrp="1"/>
          </p:cNvSpPr>
          <p:nvPr>
            <p:ph type="dt" sz="half" idx="10"/>
          </p:nvPr>
        </p:nvSpPr>
        <p:spPr/>
        <p:txBody>
          <a:bodyPr/>
          <a:lstStyle/>
          <a:p>
            <a:fld id="{60E6B6D7-504A-4BB7-8502-833B1B9F5B68}" type="datetime1">
              <a:rPr lang="nl-NL" smtClean="0">
                <a:solidFill>
                  <a:prstClr val="black">
                    <a:tint val="75000"/>
                  </a:prstClr>
                </a:solidFill>
              </a:rPr>
              <a:t>22-11-2018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1D4BB75B-C162-0545-92EE-6A8064F8E96A}"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4123114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en-US"/>
              <a:t>Titelstijl van model bewerken</a:t>
            </a:r>
            <a:endParaRPr lang="nl-NL"/>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Klik om de titelstijl van het model te bewerken</a:t>
            </a:r>
            <a:endParaRPr lang="nl-NL"/>
          </a:p>
        </p:txBody>
      </p:sp>
      <p:sp>
        <p:nvSpPr>
          <p:cNvPr id="4" name="Tijdelijke aanduiding voor datum 3"/>
          <p:cNvSpPr>
            <a:spLocks noGrp="1"/>
          </p:cNvSpPr>
          <p:nvPr>
            <p:ph type="dt" sz="half" idx="10"/>
          </p:nvPr>
        </p:nvSpPr>
        <p:spPr/>
        <p:txBody>
          <a:bodyPr/>
          <a:lstStyle/>
          <a:p>
            <a:fld id="{CABAB427-8021-48F3-99CF-C7DEF74E0827}" type="datetime1">
              <a:rPr lang="nl-NL" smtClean="0">
                <a:solidFill>
                  <a:prstClr val="black">
                    <a:tint val="75000"/>
                  </a:prstClr>
                </a:solidFill>
              </a:rPr>
              <a:t>22-11-2018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1D4BB75B-C162-0545-92EE-6A8064F8E96A}"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9185973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Titelstijl van model bewerken</a:t>
            </a:r>
            <a:endParaRPr lang="nl-NL"/>
          </a:p>
        </p:txBody>
      </p:sp>
      <p:sp>
        <p:nvSpPr>
          <p:cNvPr id="3" name="Tijdelijke aanduiding voor inhoud 2"/>
          <p:cNvSpPr>
            <a:spLocks noGrp="1"/>
          </p:cNvSpPr>
          <p:nvPr>
            <p:ph idx="1"/>
          </p:nvPr>
        </p:nvSpPr>
        <p:spPr/>
        <p:txBody>
          <a:body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datum 3"/>
          <p:cNvSpPr>
            <a:spLocks noGrp="1"/>
          </p:cNvSpPr>
          <p:nvPr>
            <p:ph type="dt" sz="half" idx="10"/>
          </p:nvPr>
        </p:nvSpPr>
        <p:spPr/>
        <p:txBody>
          <a:bodyPr/>
          <a:lstStyle/>
          <a:p>
            <a:fld id="{B7E782E4-71D1-4939-8253-860B2575D6D0}" type="datetime1">
              <a:rPr lang="nl-NL" smtClean="0">
                <a:solidFill>
                  <a:prstClr val="black">
                    <a:tint val="75000"/>
                  </a:prstClr>
                </a:solidFill>
              </a:rPr>
              <a:t>22-11-2018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1D4BB75B-C162-0545-92EE-6A8064F8E96A}"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2402073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en-US"/>
              <a:t>Titelstijl van model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Klik om de tekststijl van het model te bewerken</a:t>
            </a:r>
          </a:p>
        </p:txBody>
      </p:sp>
      <p:sp>
        <p:nvSpPr>
          <p:cNvPr id="4" name="Tijdelijke aanduiding voor datum 3"/>
          <p:cNvSpPr>
            <a:spLocks noGrp="1"/>
          </p:cNvSpPr>
          <p:nvPr>
            <p:ph type="dt" sz="half" idx="10"/>
          </p:nvPr>
        </p:nvSpPr>
        <p:spPr/>
        <p:txBody>
          <a:bodyPr/>
          <a:lstStyle/>
          <a:p>
            <a:fld id="{DE8238B3-6861-4285-BF23-7FA8298DBF32}" type="datetime1">
              <a:rPr lang="nl-NL" smtClean="0">
                <a:solidFill>
                  <a:prstClr val="black">
                    <a:tint val="75000"/>
                  </a:prstClr>
                </a:solidFill>
              </a:rPr>
              <a:t>22-11-2018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1D4BB75B-C162-0545-92EE-6A8064F8E96A}"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4436560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Titelstijl van model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5" name="Tijdelijke aanduiding voor datum 4"/>
          <p:cNvSpPr>
            <a:spLocks noGrp="1"/>
          </p:cNvSpPr>
          <p:nvPr>
            <p:ph type="dt" sz="half" idx="10"/>
          </p:nvPr>
        </p:nvSpPr>
        <p:spPr/>
        <p:txBody>
          <a:bodyPr/>
          <a:lstStyle/>
          <a:p>
            <a:fld id="{BBFD9B83-8486-450F-ABE7-56DB4382D8DA}" type="datetime1">
              <a:rPr lang="nl-NL" smtClean="0">
                <a:solidFill>
                  <a:prstClr val="black">
                    <a:tint val="75000"/>
                  </a:prstClr>
                </a:solidFill>
              </a:rPr>
              <a:t>22-11-2018</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1D4BB75B-C162-0545-92EE-6A8064F8E96A}"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097217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smtClean="0"/>
              <a:t>Titelstijl van model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7" name="Tijdelijke aanduiding voor datum 6"/>
          <p:cNvSpPr>
            <a:spLocks noGrp="1"/>
          </p:cNvSpPr>
          <p:nvPr>
            <p:ph type="dt" sz="half" idx="10"/>
          </p:nvPr>
        </p:nvSpPr>
        <p:spPr/>
        <p:txBody>
          <a:bodyPr/>
          <a:lstStyle/>
          <a:p>
            <a:fld id="{881DFB54-7F1B-43CA-9B38-4AA50A9045DA}" type="datetime1">
              <a:rPr lang="nl-NL" smtClean="0"/>
              <a:t>22-11-2018</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1D4BB75B-C162-0545-92EE-6A8064F8E96A}" type="slidenum">
              <a:rPr lang="nl-NL" smtClean="0"/>
              <a:t>‹nr.›</a:t>
            </a:fld>
            <a:endParaRPr lang="nl-NL"/>
          </a:p>
        </p:txBody>
      </p:sp>
    </p:spTree>
    <p:extLst>
      <p:ext uri="{BB962C8B-B14F-4D97-AF65-F5344CB8AC3E}">
        <p14:creationId xmlns:p14="http://schemas.microsoft.com/office/powerpoint/2010/main" val="28687383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a:t>Titelstijl van model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7" name="Tijdelijke aanduiding voor datum 6"/>
          <p:cNvSpPr>
            <a:spLocks noGrp="1"/>
          </p:cNvSpPr>
          <p:nvPr>
            <p:ph type="dt" sz="half" idx="10"/>
          </p:nvPr>
        </p:nvSpPr>
        <p:spPr/>
        <p:txBody>
          <a:bodyPr/>
          <a:lstStyle/>
          <a:p>
            <a:fld id="{496AF6AB-329F-4497-9169-E4D662DD98E8}" type="datetime1">
              <a:rPr lang="nl-NL" smtClean="0">
                <a:solidFill>
                  <a:prstClr val="black">
                    <a:tint val="75000"/>
                  </a:prstClr>
                </a:solidFill>
              </a:rPr>
              <a:t>22-11-2018</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1D4BB75B-C162-0545-92EE-6A8064F8E96A}"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35592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Titelstijl van model bewerken</a:t>
            </a:r>
            <a:endParaRPr lang="nl-NL"/>
          </a:p>
        </p:txBody>
      </p:sp>
      <p:sp>
        <p:nvSpPr>
          <p:cNvPr id="3" name="Tijdelijke aanduiding voor datum 2"/>
          <p:cNvSpPr>
            <a:spLocks noGrp="1"/>
          </p:cNvSpPr>
          <p:nvPr>
            <p:ph type="dt" sz="half" idx="10"/>
          </p:nvPr>
        </p:nvSpPr>
        <p:spPr/>
        <p:txBody>
          <a:bodyPr/>
          <a:lstStyle/>
          <a:p>
            <a:fld id="{B5F0D0F4-D10E-4CA3-996B-46F81B55550F}" type="datetime1">
              <a:rPr lang="nl-NL" smtClean="0">
                <a:solidFill>
                  <a:prstClr val="black">
                    <a:tint val="75000"/>
                  </a:prstClr>
                </a:solidFill>
              </a:rPr>
              <a:t>22-11-2018</a:t>
            </a:fld>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1D4BB75B-C162-0545-92EE-6A8064F8E96A}"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0833090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397DFD98-BE30-4741-B3D3-61D34DB928EC}" type="datetime1">
              <a:rPr lang="nl-NL" smtClean="0">
                <a:solidFill>
                  <a:prstClr val="black">
                    <a:tint val="75000"/>
                  </a:prstClr>
                </a:solidFill>
              </a:rPr>
              <a:t>22-11-2018</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1D4BB75B-C162-0545-92EE-6A8064F8E96A}"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7760672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en-US"/>
              <a:t>Titelstijl van model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Klik om de tekststijl van het model te bewerken</a:t>
            </a:r>
          </a:p>
        </p:txBody>
      </p:sp>
      <p:sp>
        <p:nvSpPr>
          <p:cNvPr id="5" name="Tijdelijke aanduiding voor datum 4"/>
          <p:cNvSpPr>
            <a:spLocks noGrp="1"/>
          </p:cNvSpPr>
          <p:nvPr>
            <p:ph type="dt" sz="half" idx="10"/>
          </p:nvPr>
        </p:nvSpPr>
        <p:spPr/>
        <p:txBody>
          <a:bodyPr/>
          <a:lstStyle/>
          <a:p>
            <a:fld id="{21C87A84-E5F0-444D-B317-A67EB0B7E53A}" type="datetime1">
              <a:rPr lang="nl-NL" smtClean="0">
                <a:solidFill>
                  <a:prstClr val="black">
                    <a:tint val="75000"/>
                  </a:prstClr>
                </a:solidFill>
              </a:rPr>
              <a:t>22-11-2018</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1D4BB75B-C162-0545-92EE-6A8064F8E96A}"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4630694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en-US"/>
              <a:t>Titelstijl van model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Klik om de tekststijl van het model te bewerken</a:t>
            </a:r>
          </a:p>
        </p:txBody>
      </p:sp>
      <p:sp>
        <p:nvSpPr>
          <p:cNvPr id="5" name="Tijdelijke aanduiding voor datum 4"/>
          <p:cNvSpPr>
            <a:spLocks noGrp="1"/>
          </p:cNvSpPr>
          <p:nvPr>
            <p:ph type="dt" sz="half" idx="10"/>
          </p:nvPr>
        </p:nvSpPr>
        <p:spPr/>
        <p:txBody>
          <a:bodyPr/>
          <a:lstStyle/>
          <a:p>
            <a:fld id="{0625D551-54D7-41E4-8E31-C746356B2793}" type="datetime1">
              <a:rPr lang="nl-NL" smtClean="0">
                <a:solidFill>
                  <a:prstClr val="black">
                    <a:tint val="75000"/>
                  </a:prstClr>
                </a:solidFill>
              </a:rPr>
              <a:t>22-11-2018</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1D4BB75B-C162-0545-92EE-6A8064F8E96A}"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2436448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datum 3"/>
          <p:cNvSpPr>
            <a:spLocks noGrp="1"/>
          </p:cNvSpPr>
          <p:nvPr>
            <p:ph type="dt" sz="half" idx="10"/>
          </p:nvPr>
        </p:nvSpPr>
        <p:spPr/>
        <p:txBody>
          <a:bodyPr/>
          <a:lstStyle/>
          <a:p>
            <a:fld id="{2F410C97-7A30-4C42-9695-C70945351919}" type="datetime1">
              <a:rPr lang="nl-NL" smtClean="0">
                <a:solidFill>
                  <a:prstClr val="black">
                    <a:tint val="75000"/>
                  </a:prstClr>
                </a:solidFill>
              </a:rPr>
              <a:t>22-11-2018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1D4BB75B-C162-0545-92EE-6A8064F8E96A}"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913571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en-US"/>
              <a:t>Titelstijl van model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datum 3"/>
          <p:cNvSpPr>
            <a:spLocks noGrp="1"/>
          </p:cNvSpPr>
          <p:nvPr>
            <p:ph type="dt" sz="half" idx="10"/>
          </p:nvPr>
        </p:nvSpPr>
        <p:spPr/>
        <p:txBody>
          <a:bodyPr/>
          <a:lstStyle/>
          <a:p>
            <a:fld id="{ADAFFC31-7882-4BDF-9060-14CF3AD49512}" type="datetime1">
              <a:rPr lang="nl-NL" smtClean="0">
                <a:solidFill>
                  <a:prstClr val="black">
                    <a:tint val="75000"/>
                  </a:prstClr>
                </a:solidFill>
              </a:rPr>
              <a:t>22-11-2018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1D4BB75B-C162-0545-92EE-6A8064F8E96A}"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0059751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en-US" smtClean="0"/>
              <a:t>Titelstijl van model bewerken</a:t>
            </a:r>
            <a:endParaRPr lang="nl-NL"/>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Klik om de titelstijl van het model te bewerken</a:t>
            </a:r>
            <a:endParaRPr lang="nl-NL"/>
          </a:p>
        </p:txBody>
      </p:sp>
      <p:sp>
        <p:nvSpPr>
          <p:cNvPr id="4" name="Tijdelijke aanduiding voor datum 3"/>
          <p:cNvSpPr>
            <a:spLocks noGrp="1"/>
          </p:cNvSpPr>
          <p:nvPr>
            <p:ph type="dt" sz="half" idx="10"/>
          </p:nvPr>
        </p:nvSpPr>
        <p:spPr/>
        <p:txBody>
          <a:bodyPr/>
          <a:lstStyle/>
          <a:p>
            <a:fld id="{714CA4AB-A9FE-473C-887C-5415F9AF7F67}" type="datetime1">
              <a:rPr lang="nl-NL" smtClean="0">
                <a:solidFill>
                  <a:prstClr val="black">
                    <a:tint val="75000"/>
                  </a:prstClr>
                </a:solidFill>
              </a:rPr>
              <a:t>22-11-2018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1D4BB75B-C162-0545-92EE-6A8064F8E96A}"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0006905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Titelstijl van model bewerken</a:t>
            </a:r>
            <a:endParaRPr lang="nl-NL"/>
          </a:p>
        </p:txBody>
      </p:sp>
      <p:sp>
        <p:nvSpPr>
          <p:cNvPr id="3" name="Tijdelijke aanduiding voor inhoud 2"/>
          <p:cNvSpPr>
            <a:spLocks noGrp="1"/>
          </p:cNvSpPr>
          <p:nvPr>
            <p:ph idx="1"/>
          </p:nvPr>
        </p:nvSpPr>
        <p:spPr/>
        <p:txBody>
          <a:body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datum 3"/>
          <p:cNvSpPr>
            <a:spLocks noGrp="1"/>
          </p:cNvSpPr>
          <p:nvPr>
            <p:ph type="dt" sz="half" idx="10"/>
          </p:nvPr>
        </p:nvSpPr>
        <p:spPr/>
        <p:txBody>
          <a:bodyPr/>
          <a:lstStyle/>
          <a:p>
            <a:fld id="{C2E08BA3-EA0B-4DEA-A249-7FDA53158916}" type="datetime1">
              <a:rPr lang="nl-NL" smtClean="0">
                <a:solidFill>
                  <a:prstClr val="black">
                    <a:tint val="75000"/>
                  </a:prstClr>
                </a:solidFill>
              </a:rPr>
              <a:t>22-11-2018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1D4BB75B-C162-0545-92EE-6A8064F8E96A}"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7669044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en-US" smtClean="0"/>
              <a:t>Titelstijl van model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Klik om de tekststijl van het model te bewerken</a:t>
            </a:r>
          </a:p>
        </p:txBody>
      </p:sp>
      <p:sp>
        <p:nvSpPr>
          <p:cNvPr id="4" name="Tijdelijke aanduiding voor datum 3"/>
          <p:cNvSpPr>
            <a:spLocks noGrp="1"/>
          </p:cNvSpPr>
          <p:nvPr>
            <p:ph type="dt" sz="half" idx="10"/>
          </p:nvPr>
        </p:nvSpPr>
        <p:spPr/>
        <p:txBody>
          <a:bodyPr/>
          <a:lstStyle/>
          <a:p>
            <a:fld id="{63868503-59DE-46C6-8DA2-2B2FBB5AF2C1}" type="datetime1">
              <a:rPr lang="nl-NL" smtClean="0">
                <a:solidFill>
                  <a:prstClr val="black">
                    <a:tint val="75000"/>
                  </a:prstClr>
                </a:solidFill>
              </a:rPr>
              <a:t>22-11-2018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1D4BB75B-C162-0545-92EE-6A8064F8E96A}"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992271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Titelstijl van model bewerken</a:t>
            </a:r>
            <a:endParaRPr lang="nl-NL"/>
          </a:p>
        </p:txBody>
      </p:sp>
      <p:sp>
        <p:nvSpPr>
          <p:cNvPr id="3" name="Tijdelijke aanduiding voor datum 2"/>
          <p:cNvSpPr>
            <a:spLocks noGrp="1"/>
          </p:cNvSpPr>
          <p:nvPr>
            <p:ph type="dt" sz="half" idx="10"/>
          </p:nvPr>
        </p:nvSpPr>
        <p:spPr/>
        <p:txBody>
          <a:bodyPr/>
          <a:lstStyle/>
          <a:p>
            <a:fld id="{B64E307B-B3AA-448B-BD69-8CDF60089521}" type="datetime1">
              <a:rPr lang="nl-NL" smtClean="0"/>
              <a:t>22-11-2018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1D4BB75B-C162-0545-92EE-6A8064F8E96A}" type="slidenum">
              <a:rPr lang="nl-NL" smtClean="0"/>
              <a:t>‹nr.›</a:t>
            </a:fld>
            <a:endParaRPr lang="nl-NL"/>
          </a:p>
        </p:txBody>
      </p:sp>
    </p:spTree>
    <p:extLst>
      <p:ext uri="{BB962C8B-B14F-4D97-AF65-F5344CB8AC3E}">
        <p14:creationId xmlns:p14="http://schemas.microsoft.com/office/powerpoint/2010/main" val="24917533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Titelstijl van model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5" name="Tijdelijke aanduiding voor datum 4"/>
          <p:cNvSpPr>
            <a:spLocks noGrp="1"/>
          </p:cNvSpPr>
          <p:nvPr>
            <p:ph type="dt" sz="half" idx="10"/>
          </p:nvPr>
        </p:nvSpPr>
        <p:spPr/>
        <p:txBody>
          <a:bodyPr/>
          <a:lstStyle/>
          <a:p>
            <a:fld id="{462D6DF8-F812-4782-BB4D-05A08D5EFF88}" type="datetime1">
              <a:rPr lang="nl-NL" smtClean="0">
                <a:solidFill>
                  <a:prstClr val="black">
                    <a:tint val="75000"/>
                  </a:prstClr>
                </a:solidFill>
              </a:rPr>
              <a:t>22-11-2018</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1D4BB75B-C162-0545-92EE-6A8064F8E96A}"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02702237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smtClean="0"/>
              <a:t>Titelstijl van model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7" name="Tijdelijke aanduiding voor datum 6"/>
          <p:cNvSpPr>
            <a:spLocks noGrp="1"/>
          </p:cNvSpPr>
          <p:nvPr>
            <p:ph type="dt" sz="half" idx="10"/>
          </p:nvPr>
        </p:nvSpPr>
        <p:spPr/>
        <p:txBody>
          <a:bodyPr/>
          <a:lstStyle/>
          <a:p>
            <a:fld id="{D70516F3-D108-4D2E-AE0E-D616AF78D6A0}" type="datetime1">
              <a:rPr lang="nl-NL" smtClean="0">
                <a:solidFill>
                  <a:prstClr val="black">
                    <a:tint val="75000"/>
                  </a:prstClr>
                </a:solidFill>
              </a:rPr>
              <a:t>22-11-2018</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1D4BB75B-C162-0545-92EE-6A8064F8E96A}"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3789353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Titelstijl van model bewerken</a:t>
            </a:r>
            <a:endParaRPr lang="nl-NL"/>
          </a:p>
        </p:txBody>
      </p:sp>
      <p:sp>
        <p:nvSpPr>
          <p:cNvPr id="3" name="Tijdelijke aanduiding voor datum 2"/>
          <p:cNvSpPr>
            <a:spLocks noGrp="1"/>
          </p:cNvSpPr>
          <p:nvPr>
            <p:ph type="dt" sz="half" idx="10"/>
          </p:nvPr>
        </p:nvSpPr>
        <p:spPr/>
        <p:txBody>
          <a:bodyPr/>
          <a:lstStyle/>
          <a:p>
            <a:fld id="{89DA04CE-5150-4FEA-93E9-101FDD2AEB0A}" type="datetime1">
              <a:rPr lang="nl-NL" smtClean="0">
                <a:solidFill>
                  <a:prstClr val="black">
                    <a:tint val="75000"/>
                  </a:prstClr>
                </a:solidFill>
              </a:rPr>
              <a:t>22-11-2018</a:t>
            </a:fld>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1D4BB75B-C162-0545-92EE-6A8064F8E96A}"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2725767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AA74967E-C309-4AB5-8F31-DC4F755C8A91}" type="datetime1">
              <a:rPr lang="nl-NL" smtClean="0">
                <a:solidFill>
                  <a:prstClr val="black">
                    <a:tint val="75000"/>
                  </a:prstClr>
                </a:solidFill>
              </a:rPr>
              <a:t>22-11-2018</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1D4BB75B-C162-0545-92EE-6A8064F8E96A}"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97515290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en-US" smtClean="0"/>
              <a:t>Titelstijl van model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Klik om de tekststijl van het model te bewerken</a:t>
            </a:r>
          </a:p>
        </p:txBody>
      </p:sp>
      <p:sp>
        <p:nvSpPr>
          <p:cNvPr id="5" name="Tijdelijke aanduiding voor datum 4"/>
          <p:cNvSpPr>
            <a:spLocks noGrp="1"/>
          </p:cNvSpPr>
          <p:nvPr>
            <p:ph type="dt" sz="half" idx="10"/>
          </p:nvPr>
        </p:nvSpPr>
        <p:spPr/>
        <p:txBody>
          <a:bodyPr/>
          <a:lstStyle/>
          <a:p>
            <a:fld id="{9421D884-23C8-4D0A-9077-11F91E5A266C}" type="datetime1">
              <a:rPr lang="nl-NL" smtClean="0">
                <a:solidFill>
                  <a:prstClr val="black">
                    <a:tint val="75000"/>
                  </a:prstClr>
                </a:solidFill>
              </a:rPr>
              <a:t>22-11-2018</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1D4BB75B-C162-0545-92EE-6A8064F8E96A}"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0639174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en-US" smtClean="0"/>
              <a:t>Titelstijl van model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Klik om de tekststijl van het model te bewerken</a:t>
            </a:r>
          </a:p>
        </p:txBody>
      </p:sp>
      <p:sp>
        <p:nvSpPr>
          <p:cNvPr id="5" name="Tijdelijke aanduiding voor datum 4"/>
          <p:cNvSpPr>
            <a:spLocks noGrp="1"/>
          </p:cNvSpPr>
          <p:nvPr>
            <p:ph type="dt" sz="half" idx="10"/>
          </p:nvPr>
        </p:nvSpPr>
        <p:spPr/>
        <p:txBody>
          <a:bodyPr/>
          <a:lstStyle/>
          <a:p>
            <a:fld id="{A540FE70-C3ED-43BB-B036-DED7308A0C75}" type="datetime1">
              <a:rPr lang="nl-NL" smtClean="0">
                <a:solidFill>
                  <a:prstClr val="black">
                    <a:tint val="75000"/>
                  </a:prstClr>
                </a:solidFill>
              </a:rPr>
              <a:t>22-11-2018</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1D4BB75B-C162-0545-92EE-6A8064F8E96A}"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0297151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datum 3"/>
          <p:cNvSpPr>
            <a:spLocks noGrp="1"/>
          </p:cNvSpPr>
          <p:nvPr>
            <p:ph type="dt" sz="half" idx="10"/>
          </p:nvPr>
        </p:nvSpPr>
        <p:spPr/>
        <p:txBody>
          <a:bodyPr/>
          <a:lstStyle/>
          <a:p>
            <a:fld id="{5AC22758-C8D9-4089-8A5C-24C967F31DFB}" type="datetime1">
              <a:rPr lang="nl-NL" smtClean="0">
                <a:solidFill>
                  <a:prstClr val="black">
                    <a:tint val="75000"/>
                  </a:prstClr>
                </a:solidFill>
              </a:rPr>
              <a:t>22-11-2018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1D4BB75B-C162-0545-92EE-6A8064F8E96A}"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07078851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en-US" smtClean="0"/>
              <a:t>Titelstijl van model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datum 3"/>
          <p:cNvSpPr>
            <a:spLocks noGrp="1"/>
          </p:cNvSpPr>
          <p:nvPr>
            <p:ph type="dt" sz="half" idx="10"/>
          </p:nvPr>
        </p:nvSpPr>
        <p:spPr/>
        <p:txBody>
          <a:bodyPr/>
          <a:lstStyle/>
          <a:p>
            <a:fld id="{6636711C-8DCE-4497-8DD9-1DC0A3ABA038}" type="datetime1">
              <a:rPr lang="nl-NL" smtClean="0">
                <a:solidFill>
                  <a:prstClr val="black">
                    <a:tint val="75000"/>
                  </a:prstClr>
                </a:solidFill>
              </a:rPr>
              <a:t>22-11-2018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1D4BB75B-C162-0545-92EE-6A8064F8E96A}"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77128377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en-US" smtClean="0"/>
              <a:t>Titelstijl van model bewerken</a:t>
            </a:r>
            <a:endParaRPr lang="nl-NL"/>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Klik om de titelstijl van het model te bewerken</a:t>
            </a:r>
            <a:endParaRPr lang="nl-NL"/>
          </a:p>
        </p:txBody>
      </p:sp>
      <p:sp>
        <p:nvSpPr>
          <p:cNvPr id="4" name="Tijdelijke aanduiding voor datum 3"/>
          <p:cNvSpPr>
            <a:spLocks noGrp="1"/>
          </p:cNvSpPr>
          <p:nvPr>
            <p:ph type="dt" sz="half" idx="10"/>
          </p:nvPr>
        </p:nvSpPr>
        <p:spPr/>
        <p:txBody>
          <a:bodyPr/>
          <a:lstStyle/>
          <a:p>
            <a:fld id="{5CD2B0ED-A99A-4003-BAF8-7817AB240A67}" type="datetime1">
              <a:rPr lang="nl-NL" smtClean="0">
                <a:solidFill>
                  <a:prstClr val="black">
                    <a:tint val="75000"/>
                  </a:prstClr>
                </a:solidFill>
              </a:rPr>
              <a:pPr/>
              <a:t>22-11-2018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r>
              <a:rPr lang="nl-NL" smtClean="0">
                <a:solidFill>
                  <a:prstClr val="black">
                    <a:tint val="75000"/>
                  </a:prstClr>
                </a:solidFill>
              </a:rPr>
              <a:t>www.gezondveluwe.nl</a:t>
            </a: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1D4BB75B-C162-0545-92EE-6A8064F8E96A}"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18162412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Titelstijl van model bewerken</a:t>
            </a:r>
            <a:endParaRPr lang="nl-NL"/>
          </a:p>
        </p:txBody>
      </p:sp>
      <p:sp>
        <p:nvSpPr>
          <p:cNvPr id="3" name="Tijdelijke aanduiding voor inhoud 2"/>
          <p:cNvSpPr>
            <a:spLocks noGrp="1"/>
          </p:cNvSpPr>
          <p:nvPr>
            <p:ph idx="1"/>
          </p:nvPr>
        </p:nvSpPr>
        <p:spPr/>
        <p:txBody>
          <a:body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datum 3"/>
          <p:cNvSpPr>
            <a:spLocks noGrp="1"/>
          </p:cNvSpPr>
          <p:nvPr>
            <p:ph type="dt" sz="half" idx="10"/>
          </p:nvPr>
        </p:nvSpPr>
        <p:spPr/>
        <p:txBody>
          <a:bodyPr/>
          <a:lstStyle/>
          <a:p>
            <a:fld id="{602CC6AB-1521-44C1-89B0-A8727627B45F}" type="datetime1">
              <a:rPr lang="nl-NL" smtClean="0">
                <a:solidFill>
                  <a:prstClr val="black">
                    <a:tint val="75000"/>
                  </a:prstClr>
                </a:solidFill>
              </a:rPr>
              <a:pPr/>
              <a:t>22-11-2018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r>
              <a:rPr lang="nl-NL" smtClean="0">
                <a:solidFill>
                  <a:prstClr val="black">
                    <a:tint val="75000"/>
                  </a:prstClr>
                </a:solidFill>
              </a:rPr>
              <a:t>www.gezondveluwe.nl</a:t>
            </a: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1D4BB75B-C162-0545-92EE-6A8064F8E96A}"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670952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13FA4A6A-0A0C-47B1-949C-802BAD1B7491}" type="datetime1">
              <a:rPr lang="nl-NL" smtClean="0"/>
              <a:t>22-11-2018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1D4BB75B-C162-0545-92EE-6A8064F8E96A}" type="slidenum">
              <a:rPr lang="nl-NL" smtClean="0"/>
              <a:t>‹nr.›</a:t>
            </a:fld>
            <a:endParaRPr lang="nl-NL"/>
          </a:p>
        </p:txBody>
      </p:sp>
    </p:spTree>
    <p:extLst>
      <p:ext uri="{BB962C8B-B14F-4D97-AF65-F5344CB8AC3E}">
        <p14:creationId xmlns:p14="http://schemas.microsoft.com/office/powerpoint/2010/main" val="67283231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en-US" smtClean="0"/>
              <a:t>Titelstijl van model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Klik om de tekststijl van het model te bewerken</a:t>
            </a:r>
          </a:p>
        </p:txBody>
      </p:sp>
      <p:sp>
        <p:nvSpPr>
          <p:cNvPr id="4" name="Tijdelijke aanduiding voor datum 3"/>
          <p:cNvSpPr>
            <a:spLocks noGrp="1"/>
          </p:cNvSpPr>
          <p:nvPr>
            <p:ph type="dt" sz="half" idx="10"/>
          </p:nvPr>
        </p:nvSpPr>
        <p:spPr/>
        <p:txBody>
          <a:bodyPr/>
          <a:lstStyle/>
          <a:p>
            <a:fld id="{80859A45-2095-4801-97BD-834ACD9FD865}" type="datetime1">
              <a:rPr lang="nl-NL" smtClean="0">
                <a:solidFill>
                  <a:prstClr val="black">
                    <a:tint val="75000"/>
                  </a:prstClr>
                </a:solidFill>
              </a:rPr>
              <a:pPr/>
              <a:t>22-11-2018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r>
              <a:rPr lang="nl-NL" smtClean="0">
                <a:solidFill>
                  <a:prstClr val="black">
                    <a:tint val="75000"/>
                  </a:prstClr>
                </a:solidFill>
              </a:rPr>
              <a:t>www.gezondveluwe.nl</a:t>
            </a: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1D4BB75B-C162-0545-92EE-6A8064F8E96A}"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4555763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Titelstijl van model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5" name="Tijdelijke aanduiding voor datum 4"/>
          <p:cNvSpPr>
            <a:spLocks noGrp="1"/>
          </p:cNvSpPr>
          <p:nvPr>
            <p:ph type="dt" sz="half" idx="10"/>
          </p:nvPr>
        </p:nvSpPr>
        <p:spPr/>
        <p:txBody>
          <a:bodyPr/>
          <a:lstStyle/>
          <a:p>
            <a:fld id="{0C345DB4-D28C-4CFD-8E34-B843FD5C76B1}" type="datetime1">
              <a:rPr lang="nl-NL" smtClean="0">
                <a:solidFill>
                  <a:prstClr val="black">
                    <a:tint val="75000"/>
                  </a:prstClr>
                </a:solidFill>
              </a:rPr>
              <a:pPr/>
              <a:t>22-11-2018</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r>
              <a:rPr lang="nl-NL" smtClean="0">
                <a:solidFill>
                  <a:prstClr val="black">
                    <a:tint val="75000"/>
                  </a:prstClr>
                </a:solidFill>
              </a:rPr>
              <a:t>www.gezondveluwe.nl</a:t>
            </a:r>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1D4BB75B-C162-0545-92EE-6A8064F8E96A}"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22883135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smtClean="0"/>
              <a:t>Titelstijl van model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7" name="Tijdelijke aanduiding voor datum 6"/>
          <p:cNvSpPr>
            <a:spLocks noGrp="1"/>
          </p:cNvSpPr>
          <p:nvPr>
            <p:ph type="dt" sz="half" idx="10"/>
          </p:nvPr>
        </p:nvSpPr>
        <p:spPr/>
        <p:txBody>
          <a:bodyPr/>
          <a:lstStyle/>
          <a:p>
            <a:fld id="{981D6463-2210-4D66-A248-AC3C8EC308D4}" type="datetime1">
              <a:rPr lang="nl-NL" smtClean="0">
                <a:solidFill>
                  <a:prstClr val="black">
                    <a:tint val="75000"/>
                  </a:prstClr>
                </a:solidFill>
              </a:rPr>
              <a:pPr/>
              <a:t>22-11-2018</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r>
              <a:rPr lang="nl-NL" smtClean="0">
                <a:solidFill>
                  <a:prstClr val="black">
                    <a:tint val="75000"/>
                  </a:prstClr>
                </a:solidFill>
              </a:rPr>
              <a:t>www.gezondveluwe.nl</a:t>
            </a:r>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1D4BB75B-C162-0545-92EE-6A8064F8E96A}"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02941123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Titelstijl van model bewerken</a:t>
            </a:r>
            <a:endParaRPr lang="nl-NL"/>
          </a:p>
        </p:txBody>
      </p:sp>
      <p:sp>
        <p:nvSpPr>
          <p:cNvPr id="3" name="Tijdelijke aanduiding voor datum 2"/>
          <p:cNvSpPr>
            <a:spLocks noGrp="1"/>
          </p:cNvSpPr>
          <p:nvPr>
            <p:ph type="dt" sz="half" idx="10"/>
          </p:nvPr>
        </p:nvSpPr>
        <p:spPr/>
        <p:txBody>
          <a:bodyPr/>
          <a:lstStyle/>
          <a:p>
            <a:fld id="{9D7037AB-3226-414C-888B-823F6EB118E7}" type="datetime1">
              <a:rPr lang="nl-NL" smtClean="0">
                <a:solidFill>
                  <a:prstClr val="black">
                    <a:tint val="75000"/>
                  </a:prstClr>
                </a:solidFill>
              </a:rPr>
              <a:pPr/>
              <a:t>22-11-2018</a:t>
            </a:fld>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r>
              <a:rPr lang="nl-NL" smtClean="0">
                <a:solidFill>
                  <a:prstClr val="black">
                    <a:tint val="75000"/>
                  </a:prstClr>
                </a:solidFill>
              </a:rPr>
              <a:t>www.gezondveluwe.nl</a:t>
            </a:r>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1D4BB75B-C162-0545-92EE-6A8064F8E96A}"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946185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67045D89-1B2F-4495-9F2D-7310C55F0DF3}" type="datetime1">
              <a:rPr lang="nl-NL" smtClean="0">
                <a:solidFill>
                  <a:prstClr val="black">
                    <a:tint val="75000"/>
                  </a:prstClr>
                </a:solidFill>
              </a:rPr>
              <a:pPr/>
              <a:t>22-11-2018</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r>
              <a:rPr lang="nl-NL" smtClean="0">
                <a:solidFill>
                  <a:prstClr val="black">
                    <a:tint val="75000"/>
                  </a:prstClr>
                </a:solidFill>
              </a:rPr>
              <a:t>www.gezondveluwe.nl</a:t>
            </a:r>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1D4BB75B-C162-0545-92EE-6A8064F8E96A}"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97072162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en-US" smtClean="0"/>
              <a:t>Titelstijl van model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Klik om de tekststijl van het model te bewerken</a:t>
            </a:r>
          </a:p>
        </p:txBody>
      </p:sp>
      <p:sp>
        <p:nvSpPr>
          <p:cNvPr id="5" name="Tijdelijke aanduiding voor datum 4"/>
          <p:cNvSpPr>
            <a:spLocks noGrp="1"/>
          </p:cNvSpPr>
          <p:nvPr>
            <p:ph type="dt" sz="half" idx="10"/>
          </p:nvPr>
        </p:nvSpPr>
        <p:spPr/>
        <p:txBody>
          <a:bodyPr/>
          <a:lstStyle/>
          <a:p>
            <a:fld id="{35D69918-80C2-4D5B-9496-FEF0D2E9A38B}" type="datetime1">
              <a:rPr lang="nl-NL" smtClean="0">
                <a:solidFill>
                  <a:prstClr val="black">
                    <a:tint val="75000"/>
                  </a:prstClr>
                </a:solidFill>
              </a:rPr>
              <a:pPr/>
              <a:t>22-11-2018</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r>
              <a:rPr lang="nl-NL" smtClean="0">
                <a:solidFill>
                  <a:prstClr val="black">
                    <a:tint val="75000"/>
                  </a:prstClr>
                </a:solidFill>
              </a:rPr>
              <a:t>www.gezondveluwe.nl</a:t>
            </a:r>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1D4BB75B-C162-0545-92EE-6A8064F8E96A}"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92671376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en-US" smtClean="0"/>
              <a:t>Titelstijl van model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Klik om de tekststijl van het model te bewerken</a:t>
            </a:r>
          </a:p>
        </p:txBody>
      </p:sp>
      <p:sp>
        <p:nvSpPr>
          <p:cNvPr id="5" name="Tijdelijke aanduiding voor datum 4"/>
          <p:cNvSpPr>
            <a:spLocks noGrp="1"/>
          </p:cNvSpPr>
          <p:nvPr>
            <p:ph type="dt" sz="half" idx="10"/>
          </p:nvPr>
        </p:nvSpPr>
        <p:spPr/>
        <p:txBody>
          <a:bodyPr/>
          <a:lstStyle/>
          <a:p>
            <a:fld id="{8C93076B-1E00-4DD0-9A33-1604790A9F63}" type="datetime1">
              <a:rPr lang="nl-NL" smtClean="0">
                <a:solidFill>
                  <a:prstClr val="black">
                    <a:tint val="75000"/>
                  </a:prstClr>
                </a:solidFill>
              </a:rPr>
              <a:pPr/>
              <a:t>22-11-2018</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r>
              <a:rPr lang="nl-NL" smtClean="0">
                <a:solidFill>
                  <a:prstClr val="black">
                    <a:tint val="75000"/>
                  </a:prstClr>
                </a:solidFill>
              </a:rPr>
              <a:t>www.gezondveluwe.nl</a:t>
            </a:r>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1D4BB75B-C162-0545-92EE-6A8064F8E96A}"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7506413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datum 3"/>
          <p:cNvSpPr>
            <a:spLocks noGrp="1"/>
          </p:cNvSpPr>
          <p:nvPr>
            <p:ph type="dt" sz="half" idx="10"/>
          </p:nvPr>
        </p:nvSpPr>
        <p:spPr/>
        <p:txBody>
          <a:bodyPr/>
          <a:lstStyle/>
          <a:p>
            <a:fld id="{9D2492B3-0837-416D-9FCC-7ABB522DF4C9}" type="datetime1">
              <a:rPr lang="nl-NL" smtClean="0">
                <a:solidFill>
                  <a:prstClr val="black">
                    <a:tint val="75000"/>
                  </a:prstClr>
                </a:solidFill>
              </a:rPr>
              <a:pPr/>
              <a:t>22-11-2018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r>
              <a:rPr lang="nl-NL" smtClean="0">
                <a:solidFill>
                  <a:prstClr val="black">
                    <a:tint val="75000"/>
                  </a:prstClr>
                </a:solidFill>
              </a:rPr>
              <a:t>www.gezondveluwe.nl</a:t>
            </a: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1D4BB75B-C162-0545-92EE-6A8064F8E96A}"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70876990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en-US" smtClean="0"/>
              <a:t>Titelstijl van model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datum 3"/>
          <p:cNvSpPr>
            <a:spLocks noGrp="1"/>
          </p:cNvSpPr>
          <p:nvPr>
            <p:ph type="dt" sz="half" idx="10"/>
          </p:nvPr>
        </p:nvSpPr>
        <p:spPr/>
        <p:txBody>
          <a:bodyPr/>
          <a:lstStyle/>
          <a:p>
            <a:fld id="{8FEB5ABA-47E4-401F-8039-A66DF2AE188A}" type="datetime1">
              <a:rPr lang="nl-NL" smtClean="0">
                <a:solidFill>
                  <a:prstClr val="black">
                    <a:tint val="75000"/>
                  </a:prstClr>
                </a:solidFill>
              </a:rPr>
              <a:pPr/>
              <a:t>22-11-2018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r>
              <a:rPr lang="nl-NL" smtClean="0">
                <a:solidFill>
                  <a:prstClr val="black">
                    <a:tint val="75000"/>
                  </a:prstClr>
                </a:solidFill>
              </a:rPr>
              <a:t>www.gezondveluwe.nl</a:t>
            </a: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1D4BB75B-C162-0545-92EE-6A8064F8E96A}"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0623644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en-US"/>
              <a:t>Titelstijl van model bewerken</a:t>
            </a:r>
            <a:endParaRPr lang="nl-NL"/>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Klik om de titelstijl van het model te bewerken</a:t>
            </a:r>
            <a:endParaRPr lang="nl-NL"/>
          </a:p>
        </p:txBody>
      </p:sp>
      <p:sp>
        <p:nvSpPr>
          <p:cNvPr id="4" name="Tijdelijke aanduiding voor datum 3"/>
          <p:cNvSpPr>
            <a:spLocks noGrp="1"/>
          </p:cNvSpPr>
          <p:nvPr>
            <p:ph type="dt" sz="half" idx="10"/>
          </p:nvPr>
        </p:nvSpPr>
        <p:spPr/>
        <p:txBody>
          <a:bodyPr/>
          <a:lstStyle/>
          <a:p>
            <a:fld id="{1106CD5D-04E7-4E5E-A484-B16A3C1F540B}" type="datetime1">
              <a:rPr lang="nl-NL" smtClean="0">
                <a:solidFill>
                  <a:prstClr val="black">
                    <a:tint val="75000"/>
                  </a:prstClr>
                </a:solidFill>
              </a:rPr>
              <a:pPr/>
              <a:t>22-11-2018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r>
              <a:rPr lang="nl-NL" smtClean="0">
                <a:solidFill>
                  <a:prstClr val="black">
                    <a:tint val="75000"/>
                  </a:prstClr>
                </a:solidFill>
              </a:rPr>
              <a:t>www.gezondveluwe.nl</a:t>
            </a: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1D4BB75B-C162-0545-92EE-6A8064F8E96A}"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687743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en-US" smtClean="0"/>
              <a:t>Titelstijl van model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Klik om de tekststijl van het model te bewerken</a:t>
            </a:r>
          </a:p>
        </p:txBody>
      </p:sp>
      <p:sp>
        <p:nvSpPr>
          <p:cNvPr id="5" name="Tijdelijke aanduiding voor datum 4"/>
          <p:cNvSpPr>
            <a:spLocks noGrp="1"/>
          </p:cNvSpPr>
          <p:nvPr>
            <p:ph type="dt" sz="half" idx="10"/>
          </p:nvPr>
        </p:nvSpPr>
        <p:spPr/>
        <p:txBody>
          <a:bodyPr/>
          <a:lstStyle/>
          <a:p>
            <a:fld id="{4F38DFDA-B610-4592-8372-9A68E16C13D8}" type="datetime1">
              <a:rPr lang="nl-NL" smtClean="0"/>
              <a:t>22-11-2018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D4BB75B-C162-0545-92EE-6A8064F8E96A}" type="slidenum">
              <a:rPr lang="nl-NL" smtClean="0"/>
              <a:t>‹nr.›</a:t>
            </a:fld>
            <a:endParaRPr lang="nl-NL"/>
          </a:p>
        </p:txBody>
      </p:sp>
    </p:spTree>
    <p:extLst>
      <p:ext uri="{BB962C8B-B14F-4D97-AF65-F5344CB8AC3E}">
        <p14:creationId xmlns:p14="http://schemas.microsoft.com/office/powerpoint/2010/main" val="371221776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Titelstijl van model bewerken</a:t>
            </a:r>
            <a:endParaRPr lang="nl-NL"/>
          </a:p>
        </p:txBody>
      </p:sp>
      <p:sp>
        <p:nvSpPr>
          <p:cNvPr id="3" name="Tijdelijke aanduiding voor inhoud 2"/>
          <p:cNvSpPr>
            <a:spLocks noGrp="1"/>
          </p:cNvSpPr>
          <p:nvPr>
            <p:ph idx="1"/>
          </p:nvPr>
        </p:nvSpPr>
        <p:spPr/>
        <p:txBody>
          <a:body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datum 3"/>
          <p:cNvSpPr>
            <a:spLocks noGrp="1"/>
          </p:cNvSpPr>
          <p:nvPr>
            <p:ph type="dt" sz="half" idx="10"/>
          </p:nvPr>
        </p:nvSpPr>
        <p:spPr/>
        <p:txBody>
          <a:bodyPr/>
          <a:lstStyle/>
          <a:p>
            <a:fld id="{FCAB3370-07FF-4C8A-BD88-BFEE5EB74001}" type="datetime1">
              <a:rPr lang="nl-NL" smtClean="0">
                <a:solidFill>
                  <a:prstClr val="black">
                    <a:tint val="75000"/>
                  </a:prstClr>
                </a:solidFill>
              </a:rPr>
              <a:pPr/>
              <a:t>22-11-2018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r>
              <a:rPr lang="nl-NL" smtClean="0">
                <a:solidFill>
                  <a:prstClr val="black">
                    <a:tint val="75000"/>
                  </a:prstClr>
                </a:solidFill>
              </a:rPr>
              <a:t>www.gezondveluwe.nl</a:t>
            </a: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1D4BB75B-C162-0545-92EE-6A8064F8E96A}"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4094696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en-US"/>
              <a:t>Titelstijl van model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Klik om de tekststijl van het model te bewerken</a:t>
            </a:r>
          </a:p>
        </p:txBody>
      </p:sp>
      <p:sp>
        <p:nvSpPr>
          <p:cNvPr id="4" name="Tijdelijke aanduiding voor datum 3"/>
          <p:cNvSpPr>
            <a:spLocks noGrp="1"/>
          </p:cNvSpPr>
          <p:nvPr>
            <p:ph type="dt" sz="half" idx="10"/>
          </p:nvPr>
        </p:nvSpPr>
        <p:spPr/>
        <p:txBody>
          <a:bodyPr/>
          <a:lstStyle/>
          <a:p>
            <a:fld id="{32D5BDC9-A95E-4D3D-8114-AF60D628857E}" type="datetime1">
              <a:rPr lang="nl-NL" smtClean="0">
                <a:solidFill>
                  <a:prstClr val="black">
                    <a:tint val="75000"/>
                  </a:prstClr>
                </a:solidFill>
              </a:rPr>
              <a:pPr/>
              <a:t>22-11-2018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r>
              <a:rPr lang="nl-NL" smtClean="0">
                <a:solidFill>
                  <a:prstClr val="black">
                    <a:tint val="75000"/>
                  </a:prstClr>
                </a:solidFill>
              </a:rPr>
              <a:t>www.gezondveluwe.nl</a:t>
            </a: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1D4BB75B-C162-0545-92EE-6A8064F8E96A}"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5241534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Titelstijl van model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5" name="Tijdelijke aanduiding voor datum 4"/>
          <p:cNvSpPr>
            <a:spLocks noGrp="1"/>
          </p:cNvSpPr>
          <p:nvPr>
            <p:ph type="dt" sz="half" idx="10"/>
          </p:nvPr>
        </p:nvSpPr>
        <p:spPr/>
        <p:txBody>
          <a:bodyPr/>
          <a:lstStyle/>
          <a:p>
            <a:fld id="{24353E93-38F9-4CA8-845D-5116C37DBBA0}" type="datetime1">
              <a:rPr lang="nl-NL" smtClean="0">
                <a:solidFill>
                  <a:prstClr val="black">
                    <a:tint val="75000"/>
                  </a:prstClr>
                </a:solidFill>
              </a:rPr>
              <a:pPr/>
              <a:t>22-11-2018</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r>
              <a:rPr lang="nl-NL" smtClean="0">
                <a:solidFill>
                  <a:prstClr val="black">
                    <a:tint val="75000"/>
                  </a:prstClr>
                </a:solidFill>
              </a:rPr>
              <a:t>www.gezondveluwe.nl</a:t>
            </a:r>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1D4BB75B-C162-0545-92EE-6A8064F8E96A}"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2741285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a:t>Titelstijl van model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7" name="Tijdelijke aanduiding voor datum 6"/>
          <p:cNvSpPr>
            <a:spLocks noGrp="1"/>
          </p:cNvSpPr>
          <p:nvPr>
            <p:ph type="dt" sz="half" idx="10"/>
          </p:nvPr>
        </p:nvSpPr>
        <p:spPr/>
        <p:txBody>
          <a:bodyPr/>
          <a:lstStyle/>
          <a:p>
            <a:fld id="{67A0AA01-06FA-468B-98EA-8CDF2A8B3778}" type="datetime1">
              <a:rPr lang="nl-NL" smtClean="0">
                <a:solidFill>
                  <a:prstClr val="black">
                    <a:tint val="75000"/>
                  </a:prstClr>
                </a:solidFill>
              </a:rPr>
              <a:pPr/>
              <a:t>22-11-2018</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r>
              <a:rPr lang="nl-NL" smtClean="0">
                <a:solidFill>
                  <a:prstClr val="black">
                    <a:tint val="75000"/>
                  </a:prstClr>
                </a:solidFill>
              </a:rPr>
              <a:t>www.gezondveluwe.nl</a:t>
            </a:r>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1D4BB75B-C162-0545-92EE-6A8064F8E96A}"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82172727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Titelstijl van model bewerken</a:t>
            </a:r>
            <a:endParaRPr lang="nl-NL"/>
          </a:p>
        </p:txBody>
      </p:sp>
      <p:sp>
        <p:nvSpPr>
          <p:cNvPr id="3" name="Tijdelijke aanduiding voor datum 2"/>
          <p:cNvSpPr>
            <a:spLocks noGrp="1"/>
          </p:cNvSpPr>
          <p:nvPr>
            <p:ph type="dt" sz="half" idx="10"/>
          </p:nvPr>
        </p:nvSpPr>
        <p:spPr/>
        <p:txBody>
          <a:bodyPr/>
          <a:lstStyle/>
          <a:p>
            <a:fld id="{3B53BE68-ACF9-4C32-93F2-11600AD27004}" type="datetime1">
              <a:rPr lang="nl-NL" smtClean="0">
                <a:solidFill>
                  <a:prstClr val="black">
                    <a:tint val="75000"/>
                  </a:prstClr>
                </a:solidFill>
              </a:rPr>
              <a:pPr/>
              <a:t>22-11-2018</a:t>
            </a:fld>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r>
              <a:rPr lang="nl-NL" smtClean="0">
                <a:solidFill>
                  <a:prstClr val="black">
                    <a:tint val="75000"/>
                  </a:prstClr>
                </a:solidFill>
              </a:rPr>
              <a:t>www.gezondveluwe.nl</a:t>
            </a:r>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1D4BB75B-C162-0545-92EE-6A8064F8E96A}"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34041187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4678DC37-DAD7-41F2-A862-78C5DB4D7AA3}" type="datetime1">
              <a:rPr lang="nl-NL" smtClean="0">
                <a:solidFill>
                  <a:prstClr val="black">
                    <a:tint val="75000"/>
                  </a:prstClr>
                </a:solidFill>
              </a:rPr>
              <a:pPr/>
              <a:t>22-11-2018</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r>
              <a:rPr lang="nl-NL" smtClean="0">
                <a:solidFill>
                  <a:prstClr val="black">
                    <a:tint val="75000"/>
                  </a:prstClr>
                </a:solidFill>
              </a:rPr>
              <a:t>www.gezondveluwe.nl</a:t>
            </a:r>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1D4BB75B-C162-0545-92EE-6A8064F8E96A}"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9404909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en-US"/>
              <a:t>Titelstijl van model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Klik om de tekststijl van het model te bewerken</a:t>
            </a:r>
          </a:p>
        </p:txBody>
      </p:sp>
      <p:sp>
        <p:nvSpPr>
          <p:cNvPr id="5" name="Tijdelijke aanduiding voor datum 4"/>
          <p:cNvSpPr>
            <a:spLocks noGrp="1"/>
          </p:cNvSpPr>
          <p:nvPr>
            <p:ph type="dt" sz="half" idx="10"/>
          </p:nvPr>
        </p:nvSpPr>
        <p:spPr/>
        <p:txBody>
          <a:bodyPr/>
          <a:lstStyle/>
          <a:p>
            <a:fld id="{95EF781B-0A66-4302-B75E-888D51D88BAE}" type="datetime1">
              <a:rPr lang="nl-NL" smtClean="0">
                <a:solidFill>
                  <a:prstClr val="black">
                    <a:tint val="75000"/>
                  </a:prstClr>
                </a:solidFill>
              </a:rPr>
              <a:pPr/>
              <a:t>22-11-2018</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r>
              <a:rPr lang="nl-NL" smtClean="0">
                <a:solidFill>
                  <a:prstClr val="black">
                    <a:tint val="75000"/>
                  </a:prstClr>
                </a:solidFill>
              </a:rPr>
              <a:t>www.gezondveluwe.nl</a:t>
            </a:r>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1D4BB75B-C162-0545-92EE-6A8064F8E96A}"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2543754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en-US"/>
              <a:t>Titelstijl van model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Klik om de tekststijl van het model te bewerken</a:t>
            </a:r>
          </a:p>
        </p:txBody>
      </p:sp>
      <p:sp>
        <p:nvSpPr>
          <p:cNvPr id="5" name="Tijdelijke aanduiding voor datum 4"/>
          <p:cNvSpPr>
            <a:spLocks noGrp="1"/>
          </p:cNvSpPr>
          <p:nvPr>
            <p:ph type="dt" sz="half" idx="10"/>
          </p:nvPr>
        </p:nvSpPr>
        <p:spPr/>
        <p:txBody>
          <a:bodyPr/>
          <a:lstStyle/>
          <a:p>
            <a:fld id="{87C70B41-52C1-4B0C-A706-8DCFD3EEC21F}" type="datetime1">
              <a:rPr lang="nl-NL" smtClean="0">
                <a:solidFill>
                  <a:prstClr val="black">
                    <a:tint val="75000"/>
                  </a:prstClr>
                </a:solidFill>
              </a:rPr>
              <a:pPr/>
              <a:t>22-11-2018</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r>
              <a:rPr lang="nl-NL" smtClean="0">
                <a:solidFill>
                  <a:prstClr val="black">
                    <a:tint val="75000"/>
                  </a:prstClr>
                </a:solidFill>
              </a:rPr>
              <a:t>www.gezondveluwe.nl</a:t>
            </a:r>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1D4BB75B-C162-0545-92EE-6A8064F8E96A}"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71781772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datum 3"/>
          <p:cNvSpPr>
            <a:spLocks noGrp="1"/>
          </p:cNvSpPr>
          <p:nvPr>
            <p:ph type="dt" sz="half" idx="10"/>
          </p:nvPr>
        </p:nvSpPr>
        <p:spPr/>
        <p:txBody>
          <a:bodyPr/>
          <a:lstStyle/>
          <a:p>
            <a:fld id="{F0C3AD0E-1781-4427-9043-39BC4BF3958B}" type="datetime1">
              <a:rPr lang="nl-NL" smtClean="0">
                <a:solidFill>
                  <a:prstClr val="black">
                    <a:tint val="75000"/>
                  </a:prstClr>
                </a:solidFill>
              </a:rPr>
              <a:pPr/>
              <a:t>22-11-2018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r>
              <a:rPr lang="nl-NL" smtClean="0">
                <a:solidFill>
                  <a:prstClr val="black">
                    <a:tint val="75000"/>
                  </a:prstClr>
                </a:solidFill>
              </a:rPr>
              <a:t>www.gezondveluwe.nl</a:t>
            </a: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1D4BB75B-C162-0545-92EE-6A8064F8E96A}"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81342904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en-US"/>
              <a:t>Titelstijl van model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datum 3"/>
          <p:cNvSpPr>
            <a:spLocks noGrp="1"/>
          </p:cNvSpPr>
          <p:nvPr>
            <p:ph type="dt" sz="half" idx="10"/>
          </p:nvPr>
        </p:nvSpPr>
        <p:spPr/>
        <p:txBody>
          <a:bodyPr/>
          <a:lstStyle/>
          <a:p>
            <a:fld id="{5A2F6550-4353-44C5-BC1F-C0F886EE8AAE}" type="datetime1">
              <a:rPr lang="nl-NL" smtClean="0">
                <a:solidFill>
                  <a:prstClr val="black">
                    <a:tint val="75000"/>
                  </a:prstClr>
                </a:solidFill>
              </a:rPr>
              <a:pPr/>
              <a:t>22-11-2018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r>
              <a:rPr lang="nl-NL" smtClean="0">
                <a:solidFill>
                  <a:prstClr val="black">
                    <a:tint val="75000"/>
                  </a:prstClr>
                </a:solidFill>
              </a:rPr>
              <a:t>www.gezondveluwe.nl</a:t>
            </a: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1D4BB75B-C162-0545-92EE-6A8064F8E96A}"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204277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en-US" smtClean="0"/>
              <a:t>Titelstijl van model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Klik om de tekststijl van het model te bewerken</a:t>
            </a:r>
          </a:p>
        </p:txBody>
      </p:sp>
      <p:sp>
        <p:nvSpPr>
          <p:cNvPr id="5" name="Tijdelijke aanduiding voor datum 4"/>
          <p:cNvSpPr>
            <a:spLocks noGrp="1"/>
          </p:cNvSpPr>
          <p:nvPr>
            <p:ph type="dt" sz="half" idx="10"/>
          </p:nvPr>
        </p:nvSpPr>
        <p:spPr/>
        <p:txBody>
          <a:bodyPr/>
          <a:lstStyle/>
          <a:p>
            <a:fld id="{ED1AE1AE-A9B1-4E74-B2BA-883966FD1C7F}" type="datetime1">
              <a:rPr lang="nl-NL" smtClean="0"/>
              <a:t>22-11-2018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D4BB75B-C162-0545-92EE-6A8064F8E96A}" type="slidenum">
              <a:rPr lang="nl-NL" smtClean="0"/>
              <a:t>‹nr.›</a:t>
            </a:fld>
            <a:endParaRPr lang="nl-NL"/>
          </a:p>
        </p:txBody>
      </p:sp>
    </p:spTree>
    <p:extLst>
      <p:ext uri="{BB962C8B-B14F-4D97-AF65-F5344CB8AC3E}">
        <p14:creationId xmlns:p14="http://schemas.microsoft.com/office/powerpoint/2010/main" val="148872636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Facilitair - Titel en Object">
    <p:spTree>
      <p:nvGrpSpPr>
        <p:cNvPr id="1" name=""/>
        <p:cNvGrpSpPr/>
        <p:nvPr/>
      </p:nvGrpSpPr>
      <p:grpSpPr>
        <a:xfrm>
          <a:off x="0" y="0"/>
          <a:ext cx="0" cy="0"/>
          <a:chOff x="0" y="0"/>
          <a:chExt cx="0" cy="0"/>
        </a:xfrm>
      </p:grpSpPr>
      <p:sp>
        <p:nvSpPr>
          <p:cNvPr id="3" name="Tijdelijke aanduiding voor dianummer 4"/>
          <p:cNvSpPr>
            <a:spLocks noGrp="1"/>
          </p:cNvSpPr>
          <p:nvPr>
            <p:ph type="sldNum" sz="quarter" idx="10"/>
          </p:nvPr>
        </p:nvSpPr>
        <p:spPr>
          <a:xfrm>
            <a:off x="8393113" y="6299201"/>
            <a:ext cx="557212" cy="342900"/>
          </a:xfrm>
        </p:spPr>
        <p:txBody>
          <a:bodyPr/>
          <a:lstStyle>
            <a:lvl1pPr>
              <a:defRPr sz="1000"/>
            </a:lvl1pPr>
          </a:lstStyle>
          <a:p>
            <a:pPr>
              <a:defRPr/>
            </a:pPr>
            <a:fld id="{4AD4DFFD-1784-BC40-92CB-1FFD2532D971}" type="slidenum">
              <a:rPr lang="nl-NL" smtClean="0">
                <a:solidFill>
                  <a:prstClr val="black">
                    <a:tint val="75000"/>
                  </a:prstClr>
                </a:solidFill>
              </a:rPr>
              <a:pPr>
                <a:defRPr/>
              </a:pPr>
              <a:t>‹nr.›</a:t>
            </a:fld>
            <a:endParaRPr lang="nl-NL" dirty="0">
              <a:solidFill>
                <a:prstClr val="black">
                  <a:tint val="75000"/>
                </a:prstClr>
              </a:solidFill>
            </a:endParaRPr>
          </a:p>
        </p:txBody>
      </p:sp>
      <p:sp>
        <p:nvSpPr>
          <p:cNvPr id="6" name="Titel 18"/>
          <p:cNvSpPr>
            <a:spLocks noGrp="1"/>
          </p:cNvSpPr>
          <p:nvPr>
            <p:ph type="title" hasCustomPrompt="1"/>
          </p:nvPr>
        </p:nvSpPr>
        <p:spPr>
          <a:xfrm>
            <a:off x="7373173" y="672241"/>
            <a:ext cx="1497488" cy="289441"/>
          </a:xfrm>
          <a:prstGeom prst="roundRect">
            <a:avLst/>
          </a:prstGeom>
          <a:solidFill>
            <a:srgbClr val="CEA1CD"/>
          </a:solidFill>
        </p:spPr>
        <p:txBody>
          <a:bodyPr vert="horz" wrap="none" lIns="72000" tIns="0" rIns="72000" bIns="0">
            <a:spAutoFit/>
          </a:bodyPr>
          <a:lstStyle>
            <a:lvl1pPr>
              <a:defRPr sz="1700" baseline="0"/>
            </a:lvl1pPr>
          </a:lstStyle>
          <a:p>
            <a:r>
              <a:rPr lang="nl-NL" dirty="0"/>
              <a:t>Titel van de dia</a:t>
            </a:r>
          </a:p>
        </p:txBody>
      </p:sp>
      <p:sp>
        <p:nvSpPr>
          <p:cNvPr id="7" name="Tijdelijke aanduiding voor tekst 2"/>
          <p:cNvSpPr>
            <a:spLocks noGrp="1"/>
          </p:cNvSpPr>
          <p:nvPr>
            <p:ph idx="1"/>
          </p:nvPr>
        </p:nvSpPr>
        <p:spPr bwMode="auto">
          <a:xfrm>
            <a:off x="196851" y="1185335"/>
            <a:ext cx="8753475" cy="50969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9512362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en-US" smtClean="0"/>
              <a:t>Titelstijl van model bewerken</a:t>
            </a:r>
            <a:endParaRPr lang="nl-NL"/>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Klik om de titelstijl van het model te bewerken</a:t>
            </a:r>
            <a:endParaRPr lang="nl-NL"/>
          </a:p>
        </p:txBody>
      </p:sp>
      <p:sp>
        <p:nvSpPr>
          <p:cNvPr id="4" name="Tijdelijke aanduiding voor datum 3"/>
          <p:cNvSpPr>
            <a:spLocks noGrp="1"/>
          </p:cNvSpPr>
          <p:nvPr>
            <p:ph type="dt" sz="half" idx="10"/>
          </p:nvPr>
        </p:nvSpPr>
        <p:spPr/>
        <p:txBody>
          <a:bodyPr/>
          <a:lstStyle/>
          <a:p>
            <a:fld id="{C7C75AC5-267A-4B52-85CC-B79B11BAA007}" type="datetime1">
              <a:rPr lang="nl-NL" smtClean="0">
                <a:solidFill>
                  <a:prstClr val="black">
                    <a:tint val="75000"/>
                  </a:prstClr>
                </a:solidFill>
              </a:rPr>
              <a:pPr/>
              <a:t>22-11-2018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1D4BB75B-C162-0545-92EE-6A8064F8E96A}"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77499547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Titelstijl van model bewerken</a:t>
            </a:r>
            <a:endParaRPr lang="nl-NL"/>
          </a:p>
        </p:txBody>
      </p:sp>
      <p:sp>
        <p:nvSpPr>
          <p:cNvPr id="3" name="Tijdelijke aanduiding voor inhoud 2"/>
          <p:cNvSpPr>
            <a:spLocks noGrp="1"/>
          </p:cNvSpPr>
          <p:nvPr>
            <p:ph idx="1"/>
          </p:nvPr>
        </p:nvSpPr>
        <p:spPr/>
        <p:txBody>
          <a:body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datum 3"/>
          <p:cNvSpPr>
            <a:spLocks noGrp="1"/>
          </p:cNvSpPr>
          <p:nvPr>
            <p:ph type="dt" sz="half" idx="10"/>
          </p:nvPr>
        </p:nvSpPr>
        <p:spPr/>
        <p:txBody>
          <a:bodyPr/>
          <a:lstStyle/>
          <a:p>
            <a:fld id="{95A9B220-0743-4B47-9FE0-FD64443E8805}" type="datetime1">
              <a:rPr lang="nl-NL" smtClean="0">
                <a:solidFill>
                  <a:prstClr val="black">
                    <a:tint val="75000"/>
                  </a:prstClr>
                </a:solidFill>
              </a:rPr>
              <a:pPr/>
              <a:t>22-11-2018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1D4BB75B-C162-0545-92EE-6A8064F8E96A}"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23566449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en-US" smtClean="0"/>
              <a:t>Titelstijl van model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Klik om de tekststijl van het model te bewerken</a:t>
            </a:r>
          </a:p>
        </p:txBody>
      </p:sp>
      <p:sp>
        <p:nvSpPr>
          <p:cNvPr id="4" name="Tijdelijke aanduiding voor datum 3"/>
          <p:cNvSpPr>
            <a:spLocks noGrp="1"/>
          </p:cNvSpPr>
          <p:nvPr>
            <p:ph type="dt" sz="half" idx="10"/>
          </p:nvPr>
        </p:nvSpPr>
        <p:spPr/>
        <p:txBody>
          <a:bodyPr/>
          <a:lstStyle/>
          <a:p>
            <a:fld id="{C8D70B41-E887-4E94-B044-C62B7872B725}" type="datetime1">
              <a:rPr lang="nl-NL" smtClean="0">
                <a:solidFill>
                  <a:prstClr val="black">
                    <a:tint val="75000"/>
                  </a:prstClr>
                </a:solidFill>
              </a:rPr>
              <a:pPr/>
              <a:t>22-11-2018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1D4BB75B-C162-0545-92EE-6A8064F8E96A}"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13562686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Titelstijl van model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5" name="Tijdelijke aanduiding voor datum 4"/>
          <p:cNvSpPr>
            <a:spLocks noGrp="1"/>
          </p:cNvSpPr>
          <p:nvPr>
            <p:ph type="dt" sz="half" idx="10"/>
          </p:nvPr>
        </p:nvSpPr>
        <p:spPr/>
        <p:txBody>
          <a:bodyPr/>
          <a:lstStyle/>
          <a:p>
            <a:fld id="{6996BCE4-DD16-4EC3-84D4-A687EE984C89}" type="datetime1">
              <a:rPr lang="nl-NL" smtClean="0">
                <a:solidFill>
                  <a:prstClr val="black">
                    <a:tint val="75000"/>
                  </a:prstClr>
                </a:solidFill>
              </a:rPr>
              <a:pPr/>
              <a:t>22-11-2018</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1D4BB75B-C162-0545-92EE-6A8064F8E96A}"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9658877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smtClean="0"/>
              <a:t>Titelstijl van model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7" name="Tijdelijke aanduiding voor datum 6"/>
          <p:cNvSpPr>
            <a:spLocks noGrp="1"/>
          </p:cNvSpPr>
          <p:nvPr>
            <p:ph type="dt" sz="half" idx="10"/>
          </p:nvPr>
        </p:nvSpPr>
        <p:spPr/>
        <p:txBody>
          <a:bodyPr/>
          <a:lstStyle/>
          <a:p>
            <a:fld id="{39D439F2-D831-477B-8A0E-9624D95415EE}" type="datetime1">
              <a:rPr lang="nl-NL" smtClean="0">
                <a:solidFill>
                  <a:prstClr val="black">
                    <a:tint val="75000"/>
                  </a:prstClr>
                </a:solidFill>
              </a:rPr>
              <a:pPr/>
              <a:t>22-11-2018</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1D4BB75B-C162-0545-92EE-6A8064F8E96A}"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45098428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Titelstijl van model bewerken</a:t>
            </a:r>
            <a:endParaRPr lang="nl-NL"/>
          </a:p>
        </p:txBody>
      </p:sp>
      <p:sp>
        <p:nvSpPr>
          <p:cNvPr id="3" name="Tijdelijke aanduiding voor datum 2"/>
          <p:cNvSpPr>
            <a:spLocks noGrp="1"/>
          </p:cNvSpPr>
          <p:nvPr>
            <p:ph type="dt" sz="half" idx="10"/>
          </p:nvPr>
        </p:nvSpPr>
        <p:spPr/>
        <p:txBody>
          <a:bodyPr/>
          <a:lstStyle/>
          <a:p>
            <a:fld id="{43019466-7397-4BA3-AF15-E14EEB0296A4}" type="datetime1">
              <a:rPr lang="nl-NL" smtClean="0">
                <a:solidFill>
                  <a:prstClr val="black">
                    <a:tint val="75000"/>
                  </a:prstClr>
                </a:solidFill>
              </a:rPr>
              <a:pPr/>
              <a:t>22-11-2018</a:t>
            </a:fld>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1D4BB75B-C162-0545-92EE-6A8064F8E96A}"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1323676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3860B8B0-4B8A-4ECA-A8E8-C2E67E50A61D}" type="datetime1">
              <a:rPr lang="nl-NL" smtClean="0">
                <a:solidFill>
                  <a:prstClr val="black">
                    <a:tint val="75000"/>
                  </a:prstClr>
                </a:solidFill>
              </a:rPr>
              <a:pPr/>
              <a:t>22-11-2018</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1D4BB75B-C162-0545-92EE-6A8064F8E96A}"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53848715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en-US" smtClean="0"/>
              <a:t>Titelstijl van model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Klik om de tekststijl van het model te bewerken</a:t>
            </a:r>
          </a:p>
        </p:txBody>
      </p:sp>
      <p:sp>
        <p:nvSpPr>
          <p:cNvPr id="5" name="Tijdelijke aanduiding voor datum 4"/>
          <p:cNvSpPr>
            <a:spLocks noGrp="1"/>
          </p:cNvSpPr>
          <p:nvPr>
            <p:ph type="dt" sz="half" idx="10"/>
          </p:nvPr>
        </p:nvSpPr>
        <p:spPr/>
        <p:txBody>
          <a:bodyPr/>
          <a:lstStyle/>
          <a:p>
            <a:fld id="{2F550D8B-82EB-4482-A79B-A2969985907F}" type="datetime1">
              <a:rPr lang="nl-NL" smtClean="0">
                <a:solidFill>
                  <a:prstClr val="black">
                    <a:tint val="75000"/>
                  </a:prstClr>
                </a:solidFill>
              </a:rPr>
              <a:pPr/>
              <a:t>22-11-2018</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1D4BB75B-C162-0545-92EE-6A8064F8E96A}"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14655197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en-US" smtClean="0"/>
              <a:t>Titelstijl van model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Klik om de tekststijl van het model te bewerken</a:t>
            </a:r>
          </a:p>
        </p:txBody>
      </p:sp>
      <p:sp>
        <p:nvSpPr>
          <p:cNvPr id="5" name="Tijdelijke aanduiding voor datum 4"/>
          <p:cNvSpPr>
            <a:spLocks noGrp="1"/>
          </p:cNvSpPr>
          <p:nvPr>
            <p:ph type="dt" sz="half" idx="10"/>
          </p:nvPr>
        </p:nvSpPr>
        <p:spPr/>
        <p:txBody>
          <a:bodyPr/>
          <a:lstStyle/>
          <a:p>
            <a:fld id="{5958582C-6931-476A-8D5E-75AA1F6A9EC0}" type="datetime1">
              <a:rPr lang="nl-NL" smtClean="0">
                <a:solidFill>
                  <a:prstClr val="black">
                    <a:tint val="75000"/>
                  </a:prstClr>
                </a:solidFill>
              </a:rPr>
              <a:pPr/>
              <a:t>22-11-2018</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1D4BB75B-C162-0545-92EE-6A8064F8E96A}"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559845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theme" Target="../theme/theme8.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Titelstijl van model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79AAF2-9F19-48A0-8C29-224CBF00BBA5}" type="datetime1">
              <a:rPr lang="nl-NL" smtClean="0"/>
              <a:t>22-11-2018</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4BB75B-C162-0545-92EE-6A8064F8E96A}" type="slidenum">
              <a:rPr lang="nl-NL" smtClean="0"/>
              <a:t>‹nr.›</a:t>
            </a:fld>
            <a:endParaRPr lang="nl-NL"/>
          </a:p>
        </p:txBody>
      </p:sp>
    </p:spTree>
    <p:extLst>
      <p:ext uri="{BB962C8B-B14F-4D97-AF65-F5344CB8AC3E}">
        <p14:creationId xmlns:p14="http://schemas.microsoft.com/office/powerpoint/2010/main" val="30928834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Titelstijl van model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F6AA31-2F3D-43A1-87B8-DBFA85A49EFB}" type="datetime1">
              <a:rPr lang="nl-NL" smtClean="0">
                <a:solidFill>
                  <a:prstClr val="black">
                    <a:tint val="75000"/>
                  </a:prstClr>
                </a:solidFill>
              </a:rPr>
              <a:t>22-11-2018</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4BB75B-C162-0545-92EE-6A8064F8E96A}"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4571384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Titelstijl van model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EAF1EC-E4FB-4A44-AC95-CC2C1FF31702}" type="datetime1">
              <a:rPr lang="nl-NL" smtClean="0">
                <a:solidFill>
                  <a:prstClr val="black">
                    <a:tint val="75000"/>
                  </a:prstClr>
                </a:solidFill>
              </a:rPr>
              <a:t>22-11-2018</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4BB75B-C162-0545-92EE-6A8064F8E96A}"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47101069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Titelstijl van model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CB732F-8E29-42B5-BDFA-2F9F799D9143}" type="datetime1">
              <a:rPr lang="nl-NL" smtClean="0">
                <a:solidFill>
                  <a:prstClr val="black">
                    <a:tint val="75000"/>
                  </a:prstClr>
                </a:solidFill>
              </a:rPr>
              <a:t>22-11-2018</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4BB75B-C162-0545-92EE-6A8064F8E96A}"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227070439"/>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Titelstijl van model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4F1425-DE50-46E0-B2D2-312D13C91940}" type="datetime1">
              <a:rPr lang="nl-NL" smtClean="0">
                <a:solidFill>
                  <a:prstClr val="black">
                    <a:tint val="75000"/>
                  </a:prstClr>
                </a:solidFill>
              </a:rPr>
              <a:t>22-11-2018</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4BB75B-C162-0545-92EE-6A8064F8E96A}"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189960816"/>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Titelstijl van model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7F42D4-302F-466C-A20D-66E08046B028}" type="datetime1">
              <a:rPr lang="nl-NL" smtClean="0">
                <a:solidFill>
                  <a:prstClr val="black">
                    <a:tint val="75000"/>
                  </a:prstClr>
                </a:solidFill>
              </a:rPr>
              <a:t>22-11-2018</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4BB75B-C162-0545-92EE-6A8064F8E96A}"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767968928"/>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Titelstijl van model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E1DE4-F298-42F1-A12E-CF6C4E4EC226}" type="datetime1">
              <a:rPr lang="nl-NL" smtClean="0">
                <a:solidFill>
                  <a:prstClr val="black">
                    <a:tint val="75000"/>
                  </a:prstClr>
                </a:solidFill>
              </a:rPr>
              <a:pPr/>
              <a:t>22-11-2018</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smtClean="0">
                <a:solidFill>
                  <a:prstClr val="black">
                    <a:tint val="75000"/>
                  </a:prstClr>
                </a:solidFill>
              </a:rPr>
              <a:t>www.gezondveluwe.nl</a:t>
            </a:r>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4BB75B-C162-0545-92EE-6A8064F8E96A}"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211298081"/>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Titelstijl van model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E5E612-5975-4F6E-B869-A1FBF2E6EFEB}" type="datetime1">
              <a:rPr lang="nl-NL" smtClean="0">
                <a:solidFill>
                  <a:prstClr val="black">
                    <a:tint val="75000"/>
                  </a:prstClr>
                </a:solidFill>
              </a:rPr>
              <a:pPr/>
              <a:t>22-11-2018</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smtClean="0">
                <a:solidFill>
                  <a:prstClr val="black">
                    <a:tint val="75000"/>
                  </a:prstClr>
                </a:solidFill>
              </a:rPr>
              <a:t>www.gezondveluwe.nl</a:t>
            </a:r>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4BB75B-C162-0545-92EE-6A8064F8E96A}"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83135205"/>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 id="2147483925" r:id="rId12"/>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Titelstijl van model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3FC087-91FC-4AF8-B6E2-6444E665E966}" type="datetime1">
              <a:rPr lang="nl-NL" smtClean="0">
                <a:solidFill>
                  <a:prstClr val="black">
                    <a:tint val="75000"/>
                  </a:prstClr>
                </a:solidFill>
              </a:rPr>
              <a:pPr/>
              <a:t>22-11-2018</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4BB75B-C162-0545-92EE-6A8064F8E96A}"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197920814"/>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4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92.xml"/><Relationship Id="rId6" Type="http://schemas.openxmlformats.org/officeDocument/2006/relationships/image" Target="../media/image13.jpeg"/><Relationship Id="rId5" Type="http://schemas.openxmlformats.org/officeDocument/2006/relationships/image" Target="../media/image12.jp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0.xml"/><Relationship Id="rId4" Type="http://schemas.openxmlformats.org/officeDocument/2006/relationships/hyperlink" Target="https://youtu.be/vBQc1NvVgNo"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9.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9.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4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GV_powerpoint_1.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759" y="0"/>
            <a:ext cx="9144000" cy="6858000"/>
          </a:xfrm>
          <a:prstGeom prst="rect">
            <a:avLst/>
          </a:prstGeom>
        </p:spPr>
      </p:pic>
      <p:sp>
        <p:nvSpPr>
          <p:cNvPr id="6" name="Tijdelijke aanduiding voor tekst 5"/>
          <p:cNvSpPr>
            <a:spLocks noGrp="1"/>
          </p:cNvSpPr>
          <p:nvPr>
            <p:ph type="body" idx="1"/>
          </p:nvPr>
        </p:nvSpPr>
        <p:spPr>
          <a:xfrm>
            <a:off x="794663" y="5229953"/>
            <a:ext cx="7772400" cy="1500187"/>
          </a:xfrm>
        </p:spPr>
        <p:txBody>
          <a:bodyPr>
            <a:noAutofit/>
          </a:bodyPr>
          <a:lstStyle/>
          <a:p>
            <a:pPr lvl="0" algn="ctr">
              <a:spcBef>
                <a:spcPts val="0"/>
              </a:spcBef>
            </a:pPr>
            <a:endParaRPr lang="nl-NL" sz="2400" b="1" dirty="0" smtClean="0">
              <a:solidFill>
                <a:prstClr val="black"/>
              </a:solidFill>
              <a:latin typeface="Verdana"/>
              <a:cs typeface="Arial"/>
              <a:sym typeface="Futura"/>
            </a:endParaRPr>
          </a:p>
          <a:p>
            <a:pPr algn="ctr">
              <a:spcBef>
                <a:spcPts val="0"/>
              </a:spcBef>
            </a:pPr>
            <a:endParaRPr lang="nl-NL" sz="2400" b="1" dirty="0" smtClean="0">
              <a:solidFill>
                <a:prstClr val="black"/>
              </a:solidFill>
              <a:latin typeface="Verdana"/>
              <a:cs typeface="Arial"/>
              <a:sym typeface="Futura"/>
            </a:endParaRPr>
          </a:p>
          <a:p>
            <a:pPr algn="ctr">
              <a:spcBef>
                <a:spcPts val="0"/>
              </a:spcBef>
            </a:pPr>
            <a:endParaRPr lang="nl-NL" sz="2400" b="1" dirty="0" smtClean="0">
              <a:solidFill>
                <a:prstClr val="black"/>
              </a:solidFill>
              <a:latin typeface="Verdana"/>
              <a:cs typeface="Arial"/>
              <a:sym typeface="Futura"/>
            </a:endParaRPr>
          </a:p>
          <a:p>
            <a:pPr algn="ctr">
              <a:spcBef>
                <a:spcPts val="0"/>
              </a:spcBef>
            </a:pPr>
            <a:endParaRPr lang="nl-NL" sz="2400" b="1" dirty="0">
              <a:solidFill>
                <a:prstClr val="black"/>
              </a:solidFill>
              <a:latin typeface="Verdana"/>
              <a:cs typeface="Arial"/>
              <a:sym typeface="Futura"/>
            </a:endParaRPr>
          </a:p>
          <a:p>
            <a:pPr algn="ctr">
              <a:spcBef>
                <a:spcPts val="0"/>
              </a:spcBef>
            </a:pPr>
            <a:r>
              <a:rPr lang="nl-NL" sz="3600" b="1" dirty="0">
                <a:solidFill>
                  <a:prstClr val="black"/>
                </a:solidFill>
                <a:latin typeface="Verdana"/>
                <a:cs typeface="Arial"/>
                <a:sym typeface="Futura"/>
              </a:rPr>
              <a:t>Goed en Gezond Leven op de Veluwe</a:t>
            </a:r>
          </a:p>
          <a:p>
            <a:pPr algn="ctr">
              <a:spcBef>
                <a:spcPts val="0"/>
              </a:spcBef>
            </a:pPr>
            <a:r>
              <a:rPr lang="nl-NL" sz="1600" b="1" dirty="0">
                <a:solidFill>
                  <a:prstClr val="black"/>
                </a:solidFill>
                <a:latin typeface="Verdana"/>
                <a:cs typeface="Arial"/>
                <a:sym typeface="Futura"/>
              </a:rPr>
              <a:t>Betekenisvol en effectief samenwerken over de domeinen heen</a:t>
            </a:r>
          </a:p>
          <a:p>
            <a:pPr lvl="0" algn="ctr">
              <a:spcBef>
                <a:spcPts val="0"/>
              </a:spcBef>
            </a:pPr>
            <a:endParaRPr lang="nl-NL" sz="2400" b="1" dirty="0">
              <a:solidFill>
                <a:prstClr val="black"/>
              </a:solidFill>
              <a:latin typeface="Verdana"/>
              <a:cs typeface="Arial"/>
              <a:sym typeface="Futura"/>
            </a:endParaRPr>
          </a:p>
          <a:p>
            <a:pPr lvl="0">
              <a:spcBef>
                <a:spcPts val="0"/>
              </a:spcBef>
            </a:pPr>
            <a:endParaRPr lang="nl-NL" sz="2400" b="1" dirty="0">
              <a:solidFill>
                <a:prstClr val="black"/>
              </a:solidFill>
              <a:latin typeface="Verdana"/>
              <a:cs typeface="Arial"/>
              <a:sym typeface="Futura"/>
            </a:endParaRPr>
          </a:p>
          <a:p>
            <a:pPr lvl="0">
              <a:spcBef>
                <a:spcPts val="0"/>
              </a:spcBef>
            </a:pPr>
            <a:endParaRPr lang="nl-NL" sz="2400" b="1" dirty="0">
              <a:solidFill>
                <a:prstClr val="black"/>
              </a:solidFill>
              <a:latin typeface="Verdana"/>
              <a:cs typeface="Arial"/>
              <a:sym typeface="Futura"/>
            </a:endParaRPr>
          </a:p>
          <a:p>
            <a:pPr algn="dist"/>
            <a:endParaRPr lang="nl-NL" sz="2400" b="1" i="1" dirty="0">
              <a:solidFill>
                <a:schemeClr val="tx1">
                  <a:lumMod val="65000"/>
                  <a:lumOff val="35000"/>
                </a:schemeClr>
              </a:solidFill>
            </a:endParaRPr>
          </a:p>
        </p:txBody>
      </p:sp>
      <p:sp>
        <p:nvSpPr>
          <p:cNvPr id="2" name="Tekstvak 1"/>
          <p:cNvSpPr txBox="1"/>
          <p:nvPr/>
        </p:nvSpPr>
        <p:spPr>
          <a:xfrm>
            <a:off x="2646198" y="5625721"/>
            <a:ext cx="3720827" cy="830997"/>
          </a:xfrm>
          <a:prstGeom prst="rect">
            <a:avLst/>
          </a:prstGeom>
          <a:noFill/>
        </p:spPr>
        <p:txBody>
          <a:bodyPr wrap="none" rtlCol="0">
            <a:spAutoFit/>
          </a:bodyPr>
          <a:lstStyle/>
          <a:p>
            <a:pPr algn="ctr"/>
            <a:r>
              <a:rPr lang="nl-NL" sz="1600" i="1" dirty="0" smtClean="0"/>
              <a:t>VNG congres </a:t>
            </a:r>
            <a:r>
              <a:rPr lang="nl-NL" sz="1600" i="1" dirty="0"/>
              <a:t>| </a:t>
            </a:r>
            <a:r>
              <a:rPr lang="nl-NL" sz="1600" i="1" dirty="0" smtClean="0"/>
              <a:t> Jaarbeurs Utrecht| </a:t>
            </a:r>
          </a:p>
          <a:p>
            <a:pPr algn="ctr"/>
            <a:r>
              <a:rPr lang="nl-NL" sz="1600" i="1" dirty="0" smtClean="0"/>
              <a:t>vrijdag 30 </a:t>
            </a:r>
            <a:r>
              <a:rPr lang="nl-NL" sz="1600" i="1" dirty="0"/>
              <a:t>november </a:t>
            </a:r>
            <a:r>
              <a:rPr lang="nl-NL" sz="1600" i="1" dirty="0" smtClean="0"/>
              <a:t>2018</a:t>
            </a:r>
          </a:p>
          <a:p>
            <a:pPr algn="ctr"/>
            <a:r>
              <a:rPr lang="nl-NL" sz="1600" i="1" dirty="0" smtClean="0"/>
              <a:t>Gert Jan van Noort, wethouder Harderwijk</a:t>
            </a:r>
          </a:p>
        </p:txBody>
      </p:sp>
      <p:sp>
        <p:nvSpPr>
          <p:cNvPr id="5" name="Tijdelijke aanduiding voor dianummer 4"/>
          <p:cNvSpPr>
            <a:spLocks noGrp="1"/>
          </p:cNvSpPr>
          <p:nvPr>
            <p:ph type="sldNum" sz="quarter" idx="12"/>
          </p:nvPr>
        </p:nvSpPr>
        <p:spPr/>
        <p:txBody>
          <a:bodyPr/>
          <a:lstStyle/>
          <a:p>
            <a:fld id="{1D4BB75B-C162-0545-92EE-6A8064F8E96A}" type="slidenum">
              <a:rPr lang="nl-NL" smtClean="0"/>
              <a:t>1</a:t>
            </a:fld>
            <a:endParaRPr lang="nl-NL" dirty="0"/>
          </a:p>
        </p:txBody>
      </p:sp>
    </p:spTree>
    <p:extLst>
      <p:ext uri="{BB962C8B-B14F-4D97-AF65-F5344CB8AC3E}">
        <p14:creationId xmlns:p14="http://schemas.microsoft.com/office/powerpoint/2010/main" val="743302743"/>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Afbeelding 4" descr="GV_powerpoint_Volg.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66228"/>
          <a:stretch>
            <a:fillRect/>
          </a:stretch>
        </p:blipFill>
        <p:spPr bwMode="auto">
          <a:xfrm>
            <a:off x="31750" y="0"/>
            <a:ext cx="9144000" cy="231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vak 4"/>
          <p:cNvSpPr txBox="1"/>
          <p:nvPr/>
        </p:nvSpPr>
        <p:spPr>
          <a:xfrm>
            <a:off x="2458568" y="588221"/>
            <a:ext cx="1641668" cy="461665"/>
          </a:xfrm>
          <a:prstGeom prst="rect">
            <a:avLst/>
          </a:prstGeom>
          <a:noFill/>
        </p:spPr>
        <p:txBody>
          <a:bodyPr wrap="none" rtlCol="0">
            <a:spAutoFit/>
          </a:bodyPr>
          <a:lstStyle/>
          <a:p>
            <a:r>
              <a:rPr lang="nl-NL" sz="2400" b="1" dirty="0" smtClean="0">
                <a:solidFill>
                  <a:srgbClr val="595959"/>
                </a:solidFill>
              </a:rPr>
              <a:t>Substitutie </a:t>
            </a:r>
            <a:endParaRPr lang="nl-NL" sz="2400" b="1" dirty="0">
              <a:solidFill>
                <a:srgbClr val="595959"/>
              </a:solidFill>
            </a:endParaRPr>
          </a:p>
        </p:txBody>
      </p:sp>
      <p:sp>
        <p:nvSpPr>
          <p:cNvPr id="2" name="Ondertitel 1"/>
          <p:cNvSpPr>
            <a:spLocks noGrp="1"/>
          </p:cNvSpPr>
          <p:nvPr>
            <p:ph type="subTitle" idx="1"/>
          </p:nvPr>
        </p:nvSpPr>
        <p:spPr/>
        <p:txBody>
          <a:bodyPr/>
          <a:lstStyle/>
          <a:p>
            <a:endParaRPr lang="nl-NL"/>
          </a:p>
        </p:txBody>
      </p:sp>
      <p:pic>
        <p:nvPicPr>
          <p:cNvPr id="4" name="Afbeelding 3"/>
          <p:cNvPicPr>
            <a:picLocks noChangeAspect="1"/>
          </p:cNvPicPr>
          <p:nvPr/>
        </p:nvPicPr>
        <p:blipFill>
          <a:blip r:embed="rId4"/>
          <a:stretch>
            <a:fillRect/>
          </a:stretch>
        </p:blipFill>
        <p:spPr>
          <a:xfrm>
            <a:off x="396453" y="1501058"/>
            <a:ext cx="7852329" cy="5102794"/>
          </a:xfrm>
          <a:prstGeom prst="rect">
            <a:avLst/>
          </a:prstGeom>
        </p:spPr>
      </p:pic>
    </p:spTree>
    <p:extLst>
      <p:ext uri="{BB962C8B-B14F-4D97-AF65-F5344CB8AC3E}">
        <p14:creationId xmlns:p14="http://schemas.microsoft.com/office/powerpoint/2010/main" val="3189452500"/>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GV_powerpoint_Volg.jpg"/>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66228"/>
          <a:stretch/>
        </p:blipFill>
        <p:spPr>
          <a:xfrm>
            <a:off x="0" y="0"/>
            <a:ext cx="9143999" cy="2316093"/>
          </a:xfrm>
          <a:prstGeom prst="rect">
            <a:avLst/>
          </a:prstGeom>
        </p:spPr>
      </p:pic>
      <p:sp>
        <p:nvSpPr>
          <p:cNvPr id="6" name="Tekstvak 5"/>
          <p:cNvSpPr txBox="1"/>
          <p:nvPr/>
        </p:nvSpPr>
        <p:spPr>
          <a:xfrm>
            <a:off x="2339636" y="330935"/>
            <a:ext cx="5248696" cy="830997"/>
          </a:xfrm>
          <a:prstGeom prst="rect">
            <a:avLst/>
          </a:prstGeom>
          <a:noFill/>
        </p:spPr>
        <p:txBody>
          <a:bodyPr wrap="square" rtlCol="0">
            <a:spAutoFit/>
          </a:bodyPr>
          <a:lstStyle>
            <a:defPPr>
              <a:defRPr lang="nl-NL"/>
            </a:defPPr>
            <a:lvl1pPr>
              <a:defRPr sz="2400" b="1">
                <a:solidFill>
                  <a:srgbClr val="595959"/>
                </a:solidFill>
              </a:defRPr>
            </a:lvl1pPr>
          </a:lstStyle>
          <a:p>
            <a:r>
              <a:rPr lang="nl-NL" dirty="0"/>
              <a:t>Duurzame bekostiging met bundel kwetsbare ouderen </a:t>
            </a:r>
          </a:p>
        </p:txBody>
      </p:sp>
      <p:sp>
        <p:nvSpPr>
          <p:cNvPr id="4" name="Tijdelijke aanduiding voor dianummer 3"/>
          <p:cNvSpPr>
            <a:spLocks noGrp="1"/>
          </p:cNvSpPr>
          <p:nvPr>
            <p:ph type="sldNum" sz="quarter" idx="12"/>
          </p:nvPr>
        </p:nvSpPr>
        <p:spPr/>
        <p:txBody>
          <a:bodyPr/>
          <a:lstStyle/>
          <a:p>
            <a:fld id="{1D4BB75B-C162-0545-92EE-6A8064F8E96A}" type="slidenum">
              <a:rPr lang="nl-NL" smtClean="0">
                <a:solidFill>
                  <a:prstClr val="black">
                    <a:tint val="75000"/>
                  </a:prstClr>
                </a:solidFill>
              </a:rPr>
              <a:pPr/>
              <a:t>11</a:t>
            </a:fld>
            <a:endParaRPr lang="nl-NL">
              <a:solidFill>
                <a:prstClr val="black">
                  <a:tint val="75000"/>
                </a:prstClr>
              </a:solidFill>
            </a:endParaRPr>
          </a:p>
        </p:txBody>
      </p:sp>
      <p:sp>
        <p:nvSpPr>
          <p:cNvPr id="8" name="Tekstvak 7">
            <a:extLst>
              <a:ext uri="{FF2B5EF4-FFF2-40B4-BE49-F238E27FC236}">
                <a16:creationId xmlns="" xmlns:a16="http://schemas.microsoft.com/office/drawing/2014/main" id="{968941B0-39A6-473E-9A51-395705463ABD}"/>
              </a:ext>
            </a:extLst>
          </p:cNvPr>
          <p:cNvSpPr txBox="1"/>
          <p:nvPr/>
        </p:nvSpPr>
        <p:spPr>
          <a:xfrm>
            <a:off x="419700" y="1595021"/>
            <a:ext cx="4272616" cy="5632311"/>
          </a:xfrm>
          <a:prstGeom prst="rect">
            <a:avLst/>
          </a:prstGeom>
          <a:noFill/>
        </p:spPr>
        <p:txBody>
          <a:bodyPr wrap="square" rtlCol="0">
            <a:spAutoFit/>
          </a:bodyPr>
          <a:lstStyle/>
          <a:p>
            <a:r>
              <a:rPr lang="nl-NL" sz="2400" b="1" dirty="0" smtClean="0"/>
              <a:t>Waarom?</a:t>
            </a:r>
          </a:p>
          <a:p>
            <a:r>
              <a:rPr lang="nl-NL" sz="2400" dirty="0" smtClean="0"/>
              <a:t>Hulpverleners </a:t>
            </a:r>
            <a:r>
              <a:rPr lang="nl-NL" sz="2400" dirty="0"/>
              <a:t>controle, vrijheid en verantwoordelijkheid geven met als </a:t>
            </a:r>
            <a:r>
              <a:rPr lang="nl-NL" sz="2400" dirty="0" smtClean="0"/>
              <a:t>doel: </a:t>
            </a:r>
            <a:endParaRPr lang="nl-NL" sz="2400" dirty="0" smtClean="0">
              <a:solidFill>
                <a:srgbClr val="595959"/>
              </a:solidFill>
            </a:endParaRPr>
          </a:p>
          <a:p>
            <a:pPr marL="342900" indent="-342900">
              <a:buFont typeface="Wingdings" panose="05000000000000000000" pitchFamily="2" charset="2"/>
              <a:buChar char="ü"/>
            </a:pPr>
            <a:endParaRPr lang="nl-NL" sz="2400" dirty="0" smtClean="0">
              <a:solidFill>
                <a:srgbClr val="595959"/>
              </a:solidFill>
            </a:endParaRPr>
          </a:p>
          <a:p>
            <a:pPr marL="342900" indent="-342900">
              <a:buFont typeface="Wingdings" panose="05000000000000000000" pitchFamily="2" charset="2"/>
              <a:buChar char="ü"/>
            </a:pPr>
            <a:r>
              <a:rPr lang="nl-NL" sz="2400" dirty="0" smtClean="0">
                <a:solidFill>
                  <a:srgbClr val="595959"/>
                </a:solidFill>
              </a:rPr>
              <a:t>L</a:t>
            </a:r>
            <a:r>
              <a:rPr lang="nl-NL" sz="2400" dirty="0" smtClean="0"/>
              <a:t>anger </a:t>
            </a:r>
            <a:r>
              <a:rPr lang="nl-NL" sz="2400" dirty="0"/>
              <a:t>zelfstandig thuis </a:t>
            </a:r>
            <a:r>
              <a:rPr lang="nl-NL" sz="2400" dirty="0" smtClean="0"/>
              <a:t>wonen</a:t>
            </a:r>
          </a:p>
          <a:p>
            <a:pPr marL="342900" indent="-342900">
              <a:buFont typeface="Wingdings" panose="05000000000000000000" pitchFamily="2" charset="2"/>
              <a:buChar char="ü"/>
            </a:pPr>
            <a:r>
              <a:rPr lang="nl-NL" sz="2400" dirty="0" smtClean="0"/>
              <a:t>Instroom </a:t>
            </a:r>
            <a:r>
              <a:rPr lang="nl-NL" sz="2400" dirty="0"/>
              <a:t>in tweede lijn </a:t>
            </a:r>
            <a:r>
              <a:rPr lang="nl-NL" sz="2400" dirty="0" smtClean="0"/>
              <a:t>voorkomen</a:t>
            </a:r>
          </a:p>
          <a:p>
            <a:pPr marL="342900" indent="-342900">
              <a:buFont typeface="Wingdings" panose="05000000000000000000" pitchFamily="2" charset="2"/>
              <a:buChar char="ü"/>
            </a:pPr>
            <a:r>
              <a:rPr lang="nl-NL" sz="2400" dirty="0" smtClean="0"/>
              <a:t>Uitstroom </a:t>
            </a:r>
            <a:r>
              <a:rPr lang="nl-NL" sz="2400" dirty="0"/>
              <a:t>tweede lijn </a:t>
            </a:r>
            <a:r>
              <a:rPr lang="nl-NL" sz="2400" dirty="0" smtClean="0"/>
              <a:t>versnellen</a:t>
            </a:r>
          </a:p>
          <a:p>
            <a:pPr marL="342900" indent="-342900">
              <a:buFont typeface="Wingdings" panose="05000000000000000000" pitchFamily="2" charset="2"/>
              <a:buChar char="ü"/>
            </a:pPr>
            <a:r>
              <a:rPr lang="nl-NL" sz="2400" dirty="0" smtClean="0"/>
              <a:t>Ontkokering</a:t>
            </a:r>
          </a:p>
          <a:p>
            <a:pPr marL="342900" indent="-342900">
              <a:buFont typeface="Wingdings" panose="05000000000000000000" pitchFamily="2" charset="2"/>
              <a:buChar char="ü"/>
            </a:pPr>
            <a:endParaRPr lang="nl-NL" sz="2400" dirty="0"/>
          </a:p>
          <a:p>
            <a:r>
              <a:rPr lang="nl-NL" sz="2400" dirty="0" smtClean="0">
                <a:solidFill>
                  <a:srgbClr val="595959"/>
                </a:solidFill>
              </a:rPr>
              <a:t>	</a:t>
            </a:r>
          </a:p>
          <a:p>
            <a:endParaRPr lang="nl-NL" sz="2400" dirty="0">
              <a:solidFill>
                <a:srgbClr val="595959"/>
              </a:solidFill>
            </a:endParaRPr>
          </a:p>
        </p:txBody>
      </p:sp>
      <p:sp>
        <p:nvSpPr>
          <p:cNvPr id="9" name="Tekstvak 8">
            <a:extLst>
              <a:ext uri="{FF2B5EF4-FFF2-40B4-BE49-F238E27FC236}">
                <a16:creationId xmlns="" xmlns:a16="http://schemas.microsoft.com/office/drawing/2014/main" id="{968941B0-39A6-473E-9A51-395705463ABD}"/>
              </a:ext>
            </a:extLst>
          </p:cNvPr>
          <p:cNvSpPr txBox="1"/>
          <p:nvPr/>
        </p:nvSpPr>
        <p:spPr>
          <a:xfrm>
            <a:off x="4692316" y="1561768"/>
            <a:ext cx="4272616" cy="2308324"/>
          </a:xfrm>
          <a:prstGeom prst="rect">
            <a:avLst/>
          </a:prstGeom>
          <a:noFill/>
        </p:spPr>
        <p:txBody>
          <a:bodyPr wrap="square" rtlCol="0">
            <a:spAutoFit/>
          </a:bodyPr>
          <a:lstStyle/>
          <a:p>
            <a:r>
              <a:rPr lang="nl-NL" sz="2400" b="1" dirty="0"/>
              <a:t>Wat?</a:t>
            </a:r>
          </a:p>
          <a:p>
            <a:r>
              <a:rPr lang="nl-NL" sz="2400" dirty="0"/>
              <a:t>Integrale financiering van relevante zorg voor kwetsbare ouderen op uitkomsten</a:t>
            </a:r>
          </a:p>
          <a:p>
            <a:pPr marL="342900" indent="-342900">
              <a:buFont typeface="Wingdings" panose="05000000000000000000" pitchFamily="2" charset="2"/>
              <a:buChar char="ü"/>
            </a:pPr>
            <a:endParaRPr lang="nl-NL" sz="2400" dirty="0"/>
          </a:p>
          <a:p>
            <a:endParaRPr lang="nl-NL" sz="2400" dirty="0">
              <a:solidFill>
                <a:srgbClr val="595959"/>
              </a:solidFill>
            </a:endParaRPr>
          </a:p>
        </p:txBody>
      </p:sp>
      <p:pic>
        <p:nvPicPr>
          <p:cNvPr id="2" name="Afbeelding 1"/>
          <p:cNvPicPr>
            <a:picLocks noChangeAspect="1"/>
          </p:cNvPicPr>
          <p:nvPr/>
        </p:nvPicPr>
        <p:blipFill>
          <a:blip r:embed="rId4"/>
          <a:stretch>
            <a:fillRect/>
          </a:stretch>
        </p:blipFill>
        <p:spPr>
          <a:xfrm>
            <a:off x="3792844" y="3648190"/>
            <a:ext cx="5201477" cy="2708160"/>
          </a:xfrm>
          <a:prstGeom prst="rect">
            <a:avLst/>
          </a:prstGeom>
        </p:spPr>
      </p:pic>
    </p:spTree>
    <p:extLst>
      <p:ext uri="{BB962C8B-B14F-4D97-AF65-F5344CB8AC3E}">
        <p14:creationId xmlns:p14="http://schemas.microsoft.com/office/powerpoint/2010/main" val="3760866695"/>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GV_powerpoint_Volg.jpg"/>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66228"/>
          <a:stretch/>
        </p:blipFill>
        <p:spPr>
          <a:xfrm>
            <a:off x="0" y="0"/>
            <a:ext cx="9143999" cy="2316093"/>
          </a:xfrm>
          <a:prstGeom prst="rect">
            <a:avLst/>
          </a:prstGeom>
        </p:spPr>
      </p:pic>
      <p:sp>
        <p:nvSpPr>
          <p:cNvPr id="6" name="Tekstvak 5"/>
          <p:cNvSpPr txBox="1"/>
          <p:nvPr/>
        </p:nvSpPr>
        <p:spPr>
          <a:xfrm>
            <a:off x="2339636" y="330935"/>
            <a:ext cx="5248696" cy="830997"/>
          </a:xfrm>
          <a:prstGeom prst="rect">
            <a:avLst/>
          </a:prstGeom>
          <a:noFill/>
        </p:spPr>
        <p:txBody>
          <a:bodyPr wrap="square" rtlCol="0">
            <a:spAutoFit/>
          </a:bodyPr>
          <a:lstStyle>
            <a:defPPr>
              <a:defRPr lang="nl-NL"/>
            </a:defPPr>
            <a:lvl1pPr>
              <a:defRPr sz="2400" b="1">
                <a:solidFill>
                  <a:srgbClr val="595959"/>
                </a:solidFill>
              </a:defRPr>
            </a:lvl1pPr>
          </a:lstStyle>
          <a:p>
            <a:r>
              <a:rPr lang="nl-NL" dirty="0"/>
              <a:t>Geen pilot kwetsbare ouderen, maar een regulier contract! </a:t>
            </a:r>
          </a:p>
        </p:txBody>
      </p:sp>
      <p:sp>
        <p:nvSpPr>
          <p:cNvPr id="4" name="Tijdelijke aanduiding voor dianummer 3"/>
          <p:cNvSpPr>
            <a:spLocks noGrp="1"/>
          </p:cNvSpPr>
          <p:nvPr>
            <p:ph type="sldNum" sz="quarter" idx="12"/>
          </p:nvPr>
        </p:nvSpPr>
        <p:spPr/>
        <p:txBody>
          <a:bodyPr/>
          <a:lstStyle/>
          <a:p>
            <a:fld id="{1D4BB75B-C162-0545-92EE-6A8064F8E96A}" type="slidenum">
              <a:rPr lang="nl-NL" smtClean="0">
                <a:solidFill>
                  <a:prstClr val="black">
                    <a:tint val="75000"/>
                  </a:prstClr>
                </a:solidFill>
              </a:rPr>
              <a:pPr/>
              <a:t>12</a:t>
            </a:fld>
            <a:endParaRPr lang="nl-NL">
              <a:solidFill>
                <a:prstClr val="black">
                  <a:tint val="75000"/>
                </a:prstClr>
              </a:solidFill>
            </a:endParaRPr>
          </a:p>
        </p:txBody>
      </p:sp>
      <p:sp>
        <p:nvSpPr>
          <p:cNvPr id="10" name="Tekstvak 9">
            <a:extLst>
              <a:ext uri="{FF2B5EF4-FFF2-40B4-BE49-F238E27FC236}">
                <a16:creationId xmlns="" xmlns:a16="http://schemas.microsoft.com/office/drawing/2014/main" id="{968941B0-39A6-473E-9A51-395705463ABD}"/>
              </a:ext>
            </a:extLst>
          </p:cNvPr>
          <p:cNvSpPr txBox="1"/>
          <p:nvPr/>
        </p:nvSpPr>
        <p:spPr>
          <a:xfrm>
            <a:off x="419700" y="1595021"/>
            <a:ext cx="4272616" cy="5262979"/>
          </a:xfrm>
          <a:prstGeom prst="rect">
            <a:avLst/>
          </a:prstGeom>
          <a:noFill/>
        </p:spPr>
        <p:txBody>
          <a:bodyPr wrap="square" rtlCol="0">
            <a:spAutoFit/>
          </a:bodyPr>
          <a:lstStyle/>
          <a:p>
            <a:r>
              <a:rPr lang="nl-NL" sz="2400" b="1" dirty="0" smtClean="0">
                <a:solidFill>
                  <a:prstClr val="black"/>
                </a:solidFill>
              </a:rPr>
              <a:t>Relevant voor Gezond Veluwe</a:t>
            </a:r>
          </a:p>
          <a:p>
            <a:pPr marL="342900" indent="-342900">
              <a:buFont typeface="Wingdings" panose="05000000000000000000" pitchFamily="2" charset="2"/>
              <a:buChar char="ü"/>
            </a:pPr>
            <a:r>
              <a:rPr lang="nl-NL" sz="2400" dirty="0"/>
              <a:t>Stap verder zetten in regionale samenwerking </a:t>
            </a:r>
          </a:p>
          <a:p>
            <a:pPr marL="342900" indent="-342900">
              <a:buFont typeface="Wingdings" panose="05000000000000000000" pitchFamily="2" charset="2"/>
              <a:buChar char="ü"/>
            </a:pPr>
            <a:r>
              <a:rPr lang="nl-NL" sz="2400" dirty="0" smtClean="0"/>
              <a:t>Financiering </a:t>
            </a:r>
            <a:r>
              <a:rPr lang="nl-NL" sz="2400" dirty="0"/>
              <a:t>zorgvormen die nu niet mogelijk zijn </a:t>
            </a:r>
          </a:p>
          <a:p>
            <a:pPr marL="342900" indent="-342900">
              <a:buFont typeface="Wingdings" panose="05000000000000000000" pitchFamily="2" charset="2"/>
              <a:buChar char="ü"/>
            </a:pPr>
            <a:r>
              <a:rPr lang="nl-NL" sz="2400" dirty="0" err="1" smtClean="0"/>
              <a:t>Savings</a:t>
            </a:r>
            <a:r>
              <a:rPr lang="nl-NL" sz="2400" dirty="0" smtClean="0"/>
              <a:t> </a:t>
            </a:r>
            <a:r>
              <a:rPr lang="nl-NL" sz="2400" dirty="0"/>
              <a:t>herinvesteren </a:t>
            </a:r>
          </a:p>
          <a:p>
            <a:pPr marL="342900" indent="-342900">
              <a:buFont typeface="Wingdings" panose="05000000000000000000" pitchFamily="2" charset="2"/>
              <a:buChar char="ü"/>
            </a:pPr>
            <a:r>
              <a:rPr lang="nl-NL" sz="2400" dirty="0" smtClean="0"/>
              <a:t>Uitvoering </a:t>
            </a:r>
            <a:r>
              <a:rPr lang="nl-NL" sz="2400" dirty="0"/>
              <a:t>contract vraagt herontwerp zorgprocessen en mogelijk andere organisatie zorg </a:t>
            </a:r>
          </a:p>
          <a:p>
            <a:pPr marL="342900" indent="-342900">
              <a:buFont typeface="Wingdings" panose="05000000000000000000" pitchFamily="2" charset="2"/>
              <a:buChar char="ü"/>
            </a:pPr>
            <a:r>
              <a:rPr lang="nl-NL" sz="2400" dirty="0" smtClean="0"/>
              <a:t>Duurzame financiering</a:t>
            </a:r>
          </a:p>
          <a:p>
            <a:pPr marL="342900" indent="-342900">
              <a:buFont typeface="Wingdings" panose="05000000000000000000" pitchFamily="2" charset="2"/>
              <a:buChar char="ü"/>
            </a:pPr>
            <a:r>
              <a:rPr lang="nl-NL" sz="2400" dirty="0" smtClean="0">
                <a:solidFill>
                  <a:prstClr val="black"/>
                </a:solidFill>
              </a:rPr>
              <a:t>Dashboard levert input</a:t>
            </a:r>
            <a:endParaRPr lang="nl-NL" sz="2400" dirty="0">
              <a:solidFill>
                <a:prstClr val="black"/>
              </a:solidFill>
            </a:endParaRPr>
          </a:p>
          <a:p>
            <a:r>
              <a:rPr lang="nl-NL" sz="2400" dirty="0" smtClean="0">
                <a:solidFill>
                  <a:srgbClr val="595959"/>
                </a:solidFill>
              </a:rPr>
              <a:t>	</a:t>
            </a:r>
          </a:p>
          <a:p>
            <a:endParaRPr lang="nl-NL" sz="2400" dirty="0">
              <a:solidFill>
                <a:srgbClr val="595959"/>
              </a:solidFill>
            </a:endParaRPr>
          </a:p>
        </p:txBody>
      </p:sp>
      <p:sp>
        <p:nvSpPr>
          <p:cNvPr id="11" name="Tekstvak 10">
            <a:extLst>
              <a:ext uri="{FF2B5EF4-FFF2-40B4-BE49-F238E27FC236}">
                <a16:creationId xmlns="" xmlns:a16="http://schemas.microsoft.com/office/drawing/2014/main" id="{968941B0-39A6-473E-9A51-395705463ABD}"/>
              </a:ext>
            </a:extLst>
          </p:cNvPr>
          <p:cNvSpPr txBox="1"/>
          <p:nvPr/>
        </p:nvSpPr>
        <p:spPr>
          <a:xfrm>
            <a:off x="4692316" y="1561768"/>
            <a:ext cx="4272616" cy="3785652"/>
          </a:xfrm>
          <a:prstGeom prst="rect">
            <a:avLst/>
          </a:prstGeom>
          <a:noFill/>
        </p:spPr>
        <p:txBody>
          <a:bodyPr wrap="square" rtlCol="0">
            <a:spAutoFit/>
          </a:bodyPr>
          <a:lstStyle/>
          <a:p>
            <a:r>
              <a:rPr lang="nl-NL" sz="2400" b="1" dirty="0" smtClean="0">
                <a:solidFill>
                  <a:prstClr val="black"/>
                </a:solidFill>
              </a:rPr>
              <a:t>Relevant voor Zilveren Kruis</a:t>
            </a:r>
            <a:endParaRPr lang="nl-NL" sz="2400" b="1" dirty="0">
              <a:solidFill>
                <a:prstClr val="black"/>
              </a:solidFill>
            </a:endParaRPr>
          </a:p>
          <a:p>
            <a:pPr marL="342900" indent="-342900">
              <a:buFont typeface="Wingdings" panose="05000000000000000000" pitchFamily="2" charset="2"/>
              <a:buChar char="ü"/>
            </a:pPr>
            <a:r>
              <a:rPr lang="nl-NL" sz="2400" dirty="0"/>
              <a:t>Eerste ervaring met diagnose specifieke bundels is er </a:t>
            </a:r>
          </a:p>
          <a:p>
            <a:pPr marL="342900" indent="-342900">
              <a:buFont typeface="Wingdings" panose="05000000000000000000" pitchFamily="2" charset="2"/>
              <a:buChar char="ü"/>
            </a:pPr>
            <a:r>
              <a:rPr lang="nl-NL" sz="2400" dirty="0" smtClean="0"/>
              <a:t>Doelgroep </a:t>
            </a:r>
            <a:r>
              <a:rPr lang="nl-NL" sz="2400" dirty="0"/>
              <a:t>is complexer omdat het veel zorgsoorten raakt </a:t>
            </a:r>
          </a:p>
          <a:p>
            <a:pPr marL="342900" indent="-342900">
              <a:buFont typeface="Wingdings" panose="05000000000000000000" pitchFamily="2" charset="2"/>
              <a:buChar char="ü"/>
            </a:pPr>
            <a:r>
              <a:rPr lang="nl-NL" sz="2400" dirty="0" smtClean="0"/>
              <a:t>Uitvoering </a:t>
            </a:r>
            <a:r>
              <a:rPr lang="nl-NL" sz="2400" dirty="0"/>
              <a:t>en naleving contract vraagt veel interne aanpassingen</a:t>
            </a:r>
            <a:endParaRPr lang="nl-NL" sz="2400" dirty="0">
              <a:solidFill>
                <a:prstClr val="black"/>
              </a:solidFill>
            </a:endParaRPr>
          </a:p>
          <a:p>
            <a:endParaRPr lang="nl-NL" sz="2400" dirty="0">
              <a:solidFill>
                <a:srgbClr val="595959"/>
              </a:solidFill>
            </a:endParaRPr>
          </a:p>
        </p:txBody>
      </p:sp>
    </p:spTree>
    <p:extLst>
      <p:ext uri="{BB962C8B-B14F-4D97-AF65-F5344CB8AC3E}">
        <p14:creationId xmlns:p14="http://schemas.microsoft.com/office/powerpoint/2010/main" val="687550738"/>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GV_powerpoint_Volg.jpg"/>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9017" y="0"/>
            <a:ext cx="9143999" cy="2316093"/>
          </a:xfrm>
          <a:prstGeom prst="rect">
            <a:avLst/>
          </a:prstGeom>
        </p:spPr>
      </p:pic>
      <p:sp>
        <p:nvSpPr>
          <p:cNvPr id="6" name="Tekstvak 5"/>
          <p:cNvSpPr txBox="1"/>
          <p:nvPr/>
        </p:nvSpPr>
        <p:spPr>
          <a:xfrm>
            <a:off x="2344152" y="115519"/>
            <a:ext cx="5156105" cy="1569660"/>
          </a:xfrm>
          <a:prstGeom prst="rect">
            <a:avLst/>
          </a:prstGeom>
          <a:noFill/>
        </p:spPr>
        <p:txBody>
          <a:bodyPr wrap="square" rtlCol="0">
            <a:spAutoFit/>
          </a:bodyPr>
          <a:lstStyle>
            <a:defPPr>
              <a:defRPr lang="nl-NL"/>
            </a:defPPr>
            <a:lvl1pPr>
              <a:defRPr sz="2400" b="1">
                <a:solidFill>
                  <a:srgbClr val="595959"/>
                </a:solidFill>
              </a:defRPr>
            </a:lvl1pPr>
          </a:lstStyle>
          <a:p>
            <a:r>
              <a:rPr lang="nl-NL" dirty="0" smtClean="0">
                <a:solidFill>
                  <a:schemeClr val="tx2">
                    <a:lumMod val="50000"/>
                  </a:schemeClr>
                </a:solidFill>
              </a:rPr>
              <a:t>Impact van </a:t>
            </a:r>
            <a:r>
              <a:rPr lang="nl-NL" dirty="0" err="1" smtClean="0">
                <a:solidFill>
                  <a:schemeClr val="tx2">
                    <a:lumMod val="50000"/>
                  </a:schemeClr>
                </a:solidFill>
              </a:rPr>
              <a:t>bundled</a:t>
            </a:r>
            <a:r>
              <a:rPr lang="nl-NL" dirty="0" smtClean="0">
                <a:solidFill>
                  <a:schemeClr val="tx2">
                    <a:lumMod val="50000"/>
                  </a:schemeClr>
                </a:solidFill>
              </a:rPr>
              <a:t> </a:t>
            </a:r>
            <a:r>
              <a:rPr lang="nl-NL" dirty="0" err="1" smtClean="0">
                <a:solidFill>
                  <a:schemeClr val="tx2">
                    <a:lumMod val="50000"/>
                  </a:schemeClr>
                </a:solidFill>
              </a:rPr>
              <a:t>payment</a:t>
            </a:r>
            <a:r>
              <a:rPr lang="nl-NL" dirty="0" smtClean="0">
                <a:solidFill>
                  <a:schemeClr val="tx2">
                    <a:lumMod val="50000"/>
                  </a:schemeClr>
                </a:solidFill>
              </a:rPr>
              <a:t> binnen Gezond Veluwe voor Zilveren Kruis verzekerden</a:t>
            </a:r>
            <a:endParaRPr lang="nl-NL" dirty="0">
              <a:solidFill>
                <a:schemeClr val="tx2">
                  <a:lumMod val="50000"/>
                </a:schemeClr>
              </a:solidFill>
            </a:endParaRPr>
          </a:p>
          <a:p>
            <a:endParaRPr lang="nl-NL" dirty="0"/>
          </a:p>
        </p:txBody>
      </p:sp>
      <p:sp>
        <p:nvSpPr>
          <p:cNvPr id="3" name="Tijdelijke aanduiding voor dianummer 2"/>
          <p:cNvSpPr>
            <a:spLocks noGrp="1"/>
          </p:cNvSpPr>
          <p:nvPr>
            <p:ph type="sldNum" sz="quarter" idx="12"/>
          </p:nvPr>
        </p:nvSpPr>
        <p:spPr/>
        <p:txBody>
          <a:bodyPr/>
          <a:lstStyle/>
          <a:p>
            <a:fld id="{1D4BB75B-C162-0545-92EE-6A8064F8E96A}" type="slidenum">
              <a:rPr lang="nl-NL" smtClean="0">
                <a:solidFill>
                  <a:prstClr val="black">
                    <a:tint val="75000"/>
                  </a:prstClr>
                </a:solidFill>
              </a:rPr>
              <a:pPr/>
              <a:t>13</a:t>
            </a:fld>
            <a:endParaRPr lang="nl-NL">
              <a:solidFill>
                <a:prstClr val="black">
                  <a:tint val="75000"/>
                </a:prstClr>
              </a:solidFill>
            </a:endParaRPr>
          </a:p>
        </p:txBody>
      </p:sp>
      <p:pic>
        <p:nvPicPr>
          <p:cNvPr id="45" name="Afbeelding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974" y="2348880"/>
            <a:ext cx="914400" cy="518160"/>
          </a:xfrm>
          <a:prstGeom prst="rect">
            <a:avLst/>
          </a:prstGeom>
        </p:spPr>
      </p:pic>
      <p:pic>
        <p:nvPicPr>
          <p:cNvPr id="46" name="Afbeelding 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3135" y="3634557"/>
            <a:ext cx="628651" cy="624722"/>
          </a:xfrm>
          <a:prstGeom prst="rect">
            <a:avLst/>
          </a:prstGeom>
        </p:spPr>
      </p:pic>
      <p:pic>
        <p:nvPicPr>
          <p:cNvPr id="47" name="Afbeelding 46"/>
          <p:cNvPicPr>
            <a:picLocks noChangeAspect="1"/>
          </p:cNvPicPr>
          <p:nvPr/>
        </p:nvPicPr>
        <p:blipFill rotWithShape="1">
          <a:blip r:embed="rId6" cstate="print">
            <a:extLst>
              <a:ext uri="{28A0092B-C50C-407E-A947-70E740481C1C}">
                <a14:useLocalDpi xmlns:a14="http://schemas.microsoft.com/office/drawing/2010/main" val="0"/>
              </a:ext>
            </a:extLst>
          </a:blip>
          <a:srcRect t="14269" r="45000" b="12458"/>
          <a:stretch/>
        </p:blipFill>
        <p:spPr>
          <a:xfrm>
            <a:off x="973135" y="5067301"/>
            <a:ext cx="486170" cy="647700"/>
          </a:xfrm>
          <a:prstGeom prst="rect">
            <a:avLst/>
          </a:prstGeom>
        </p:spPr>
      </p:pic>
      <p:sp>
        <p:nvSpPr>
          <p:cNvPr id="48" name="Rechthoek 47"/>
          <p:cNvSpPr/>
          <p:nvPr/>
        </p:nvSpPr>
        <p:spPr>
          <a:xfrm>
            <a:off x="2376488" y="2454071"/>
            <a:ext cx="1561646" cy="369332"/>
          </a:xfrm>
          <a:prstGeom prst="rect">
            <a:avLst/>
          </a:prstGeom>
        </p:spPr>
        <p:txBody>
          <a:bodyPr wrap="none">
            <a:spAutoFit/>
          </a:bodyPr>
          <a:lstStyle/>
          <a:p>
            <a:r>
              <a:rPr lang="nl-NL" b="1" dirty="0" smtClean="0">
                <a:solidFill>
                  <a:srgbClr val="002857"/>
                </a:solidFill>
              </a:rPr>
              <a:t>1.200 </a:t>
            </a:r>
            <a:r>
              <a:rPr lang="nl-NL" sz="1400" dirty="0" smtClean="0">
                <a:solidFill>
                  <a:srgbClr val="002857"/>
                </a:solidFill>
              </a:rPr>
              <a:t>patiënten</a:t>
            </a:r>
            <a:endParaRPr lang="nl-NL" sz="1400" dirty="0">
              <a:solidFill>
                <a:srgbClr val="002857"/>
              </a:solidFill>
            </a:endParaRPr>
          </a:p>
        </p:txBody>
      </p:sp>
      <p:sp>
        <p:nvSpPr>
          <p:cNvPr id="49" name="Rechthoek 48"/>
          <p:cNvSpPr/>
          <p:nvPr/>
        </p:nvSpPr>
        <p:spPr>
          <a:xfrm>
            <a:off x="2376488" y="3793029"/>
            <a:ext cx="6087071" cy="369332"/>
          </a:xfrm>
          <a:prstGeom prst="rect">
            <a:avLst/>
          </a:prstGeom>
        </p:spPr>
        <p:txBody>
          <a:bodyPr wrap="square">
            <a:spAutoFit/>
          </a:bodyPr>
          <a:lstStyle/>
          <a:p>
            <a:r>
              <a:rPr lang="nl-NL" b="1" dirty="0" smtClean="0">
                <a:solidFill>
                  <a:srgbClr val="002857"/>
                </a:solidFill>
              </a:rPr>
              <a:t>32 </a:t>
            </a:r>
            <a:r>
              <a:rPr lang="nl-NL" b="1" dirty="0" err="1" smtClean="0">
                <a:solidFill>
                  <a:srgbClr val="002857"/>
                </a:solidFill>
              </a:rPr>
              <a:t>mln</a:t>
            </a:r>
            <a:r>
              <a:rPr lang="nl-NL" b="1" dirty="0" smtClean="0">
                <a:solidFill>
                  <a:srgbClr val="002857"/>
                </a:solidFill>
              </a:rPr>
              <a:t> euro </a:t>
            </a:r>
            <a:r>
              <a:rPr lang="nl-NL" sz="1400" dirty="0" smtClean="0">
                <a:solidFill>
                  <a:srgbClr val="002857"/>
                </a:solidFill>
              </a:rPr>
              <a:t>aan gedeclareerde zorgkosten, alleen Zorgverzekeringswet</a:t>
            </a:r>
            <a:endParaRPr lang="nl-NL" sz="1400" dirty="0">
              <a:solidFill>
                <a:srgbClr val="002857"/>
              </a:solidFill>
            </a:endParaRPr>
          </a:p>
        </p:txBody>
      </p:sp>
      <p:sp>
        <p:nvSpPr>
          <p:cNvPr id="50" name="Rechthoek 49"/>
          <p:cNvSpPr/>
          <p:nvPr/>
        </p:nvSpPr>
        <p:spPr>
          <a:xfrm>
            <a:off x="2376488" y="5206485"/>
            <a:ext cx="3086166" cy="369332"/>
          </a:xfrm>
          <a:prstGeom prst="rect">
            <a:avLst/>
          </a:prstGeom>
        </p:spPr>
        <p:txBody>
          <a:bodyPr wrap="none">
            <a:spAutoFit/>
          </a:bodyPr>
          <a:lstStyle/>
          <a:p>
            <a:r>
              <a:rPr lang="nl-NL" b="1" dirty="0" smtClean="0">
                <a:solidFill>
                  <a:srgbClr val="002857"/>
                </a:solidFill>
              </a:rPr>
              <a:t>Monitoren</a:t>
            </a:r>
            <a:r>
              <a:rPr lang="nl-NL" sz="1400" dirty="0" smtClean="0">
                <a:solidFill>
                  <a:srgbClr val="002857"/>
                </a:solidFill>
              </a:rPr>
              <a:t> op kwaliteit (indicatoren)</a:t>
            </a:r>
            <a:endParaRPr lang="nl-NL" sz="1400" dirty="0">
              <a:solidFill>
                <a:srgbClr val="002857"/>
              </a:solidFill>
            </a:endParaRPr>
          </a:p>
        </p:txBody>
      </p:sp>
      <p:sp>
        <p:nvSpPr>
          <p:cNvPr id="4" name="Rechthoek 3"/>
          <p:cNvSpPr/>
          <p:nvPr/>
        </p:nvSpPr>
        <p:spPr>
          <a:xfrm>
            <a:off x="658275" y="1429667"/>
            <a:ext cx="7056469" cy="461665"/>
          </a:xfrm>
          <a:prstGeom prst="rect">
            <a:avLst/>
          </a:prstGeom>
        </p:spPr>
        <p:txBody>
          <a:bodyPr wrap="square">
            <a:spAutoFit/>
          </a:bodyPr>
          <a:lstStyle/>
          <a:p>
            <a:r>
              <a:rPr lang="nl-NL" sz="1200" b="1" dirty="0"/>
              <a:t>Overzicht kwetsbare ouderen Gezond Veluwe </a:t>
            </a:r>
            <a:r>
              <a:rPr lang="nl-NL" sz="1200" b="1" dirty="0" smtClean="0"/>
              <a:t>2015</a:t>
            </a:r>
            <a:endParaRPr lang="nl-NL" sz="1200" dirty="0"/>
          </a:p>
          <a:p>
            <a:r>
              <a:rPr lang="nl-NL" sz="1200" dirty="0"/>
              <a:t>ZK verzekerden, 75+ met wijkverpleging en polyfarmacie, zorgkosten alle zorgaanbieders 2015 [EUR </a:t>
            </a:r>
            <a:r>
              <a:rPr lang="nl-NL" sz="1200" dirty="0" err="1"/>
              <a:t>mln</a:t>
            </a:r>
            <a:r>
              <a:rPr lang="nl-NL" sz="1200" dirty="0"/>
              <a:t>]</a:t>
            </a:r>
          </a:p>
        </p:txBody>
      </p:sp>
      <p:cxnSp>
        <p:nvCxnSpPr>
          <p:cNvPr id="8" name="Rechte verbindingslijn 7"/>
          <p:cNvCxnSpPr/>
          <p:nvPr/>
        </p:nvCxnSpPr>
        <p:spPr>
          <a:xfrm>
            <a:off x="772430" y="1932677"/>
            <a:ext cx="6804026"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1537971"/>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GV_powerpoint_Volg.jpg"/>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66228"/>
          <a:stretch/>
        </p:blipFill>
        <p:spPr>
          <a:xfrm>
            <a:off x="0" y="0"/>
            <a:ext cx="9143999" cy="2316093"/>
          </a:xfrm>
          <a:prstGeom prst="rect">
            <a:avLst/>
          </a:prstGeom>
        </p:spPr>
      </p:pic>
      <p:sp>
        <p:nvSpPr>
          <p:cNvPr id="6" name="Tekstvak 5"/>
          <p:cNvSpPr txBox="1"/>
          <p:nvPr/>
        </p:nvSpPr>
        <p:spPr>
          <a:xfrm>
            <a:off x="2339636" y="330935"/>
            <a:ext cx="5248696" cy="461665"/>
          </a:xfrm>
          <a:prstGeom prst="rect">
            <a:avLst/>
          </a:prstGeom>
          <a:noFill/>
        </p:spPr>
        <p:txBody>
          <a:bodyPr wrap="square" rtlCol="0">
            <a:spAutoFit/>
          </a:bodyPr>
          <a:lstStyle/>
          <a:p>
            <a:r>
              <a:rPr lang="nl-NL" sz="2400" b="1" dirty="0" smtClean="0">
                <a:solidFill>
                  <a:srgbClr val="595959"/>
                </a:solidFill>
              </a:rPr>
              <a:t>Vervolgstappen</a:t>
            </a:r>
            <a:endParaRPr lang="nl-NL" sz="2400" b="1" dirty="0">
              <a:solidFill>
                <a:srgbClr val="595959"/>
              </a:solidFill>
            </a:endParaRPr>
          </a:p>
        </p:txBody>
      </p:sp>
      <p:sp>
        <p:nvSpPr>
          <p:cNvPr id="7" name="Tekstvak 6">
            <a:extLst>
              <a:ext uri="{FF2B5EF4-FFF2-40B4-BE49-F238E27FC236}">
                <a16:creationId xmlns="" xmlns:a16="http://schemas.microsoft.com/office/drawing/2014/main" id="{968941B0-39A6-473E-9A51-395705463ABD}"/>
              </a:ext>
            </a:extLst>
          </p:cNvPr>
          <p:cNvSpPr txBox="1"/>
          <p:nvPr/>
        </p:nvSpPr>
        <p:spPr>
          <a:xfrm>
            <a:off x="209849" y="2024512"/>
            <a:ext cx="8724300" cy="3785652"/>
          </a:xfrm>
          <a:prstGeom prst="rect">
            <a:avLst/>
          </a:prstGeom>
          <a:noFill/>
        </p:spPr>
        <p:txBody>
          <a:bodyPr wrap="square" rtlCol="0">
            <a:spAutoFit/>
          </a:bodyPr>
          <a:lstStyle/>
          <a:p>
            <a:endParaRPr lang="nl-NL" sz="2400" dirty="0" smtClean="0">
              <a:solidFill>
                <a:srgbClr val="595959"/>
              </a:solidFill>
            </a:endParaRPr>
          </a:p>
          <a:p>
            <a:pPr marL="342900" indent="-342900">
              <a:buFont typeface="Wingdings" panose="05000000000000000000" pitchFamily="2" charset="2"/>
              <a:buChar char="ü"/>
            </a:pPr>
            <a:r>
              <a:rPr lang="nl-NL" sz="2400" dirty="0">
                <a:solidFill>
                  <a:srgbClr val="595959"/>
                </a:solidFill>
              </a:rPr>
              <a:t>Monitoring ouderenzorg continueren en uitbreiden met Sociaal Domein (data WMO)</a:t>
            </a:r>
          </a:p>
          <a:p>
            <a:pPr marL="342900" indent="-342900">
              <a:buFont typeface="Wingdings" panose="05000000000000000000" pitchFamily="2" charset="2"/>
              <a:buChar char="ü"/>
            </a:pPr>
            <a:endParaRPr lang="nl-NL" sz="2400" dirty="0">
              <a:solidFill>
                <a:srgbClr val="595959"/>
              </a:solidFill>
            </a:endParaRPr>
          </a:p>
          <a:p>
            <a:pPr marL="342900" indent="-342900">
              <a:buFont typeface="Wingdings" panose="05000000000000000000" pitchFamily="2" charset="2"/>
              <a:buChar char="ü"/>
            </a:pPr>
            <a:r>
              <a:rPr lang="nl-NL" sz="2400" dirty="0" smtClean="0">
                <a:solidFill>
                  <a:srgbClr val="595959"/>
                </a:solidFill>
              </a:rPr>
              <a:t>Duurzame bekostiging i.s.m. Zilveren Kruis (VBHC pilot kwetsbare ouderen</a:t>
            </a:r>
            <a:r>
              <a:rPr lang="nl-NL" sz="2400" dirty="0" smtClean="0">
                <a:solidFill>
                  <a:srgbClr val="595959"/>
                </a:solidFill>
              </a:rPr>
              <a:t>)</a:t>
            </a:r>
            <a:endParaRPr lang="nl-NL" sz="2400" dirty="0">
              <a:solidFill>
                <a:srgbClr val="595959"/>
              </a:solidFill>
            </a:endParaRPr>
          </a:p>
          <a:p>
            <a:pPr marL="342900" indent="-342900">
              <a:buFont typeface="Wingdings" panose="05000000000000000000" pitchFamily="2" charset="2"/>
              <a:buChar char="ü"/>
            </a:pPr>
            <a:endParaRPr lang="nl-NL" sz="2400" dirty="0" smtClean="0">
              <a:solidFill>
                <a:srgbClr val="595959"/>
              </a:solidFill>
            </a:endParaRPr>
          </a:p>
          <a:p>
            <a:pPr marL="342900" indent="-342900">
              <a:buFont typeface="Wingdings" panose="05000000000000000000" pitchFamily="2" charset="2"/>
              <a:buChar char="ü"/>
            </a:pPr>
            <a:r>
              <a:rPr lang="nl-NL" sz="2400" dirty="0" smtClean="0">
                <a:solidFill>
                  <a:srgbClr val="595959"/>
                </a:solidFill>
              </a:rPr>
              <a:t>Uitbreiden naar Sociaal Domein?</a:t>
            </a:r>
          </a:p>
          <a:p>
            <a:pPr marL="457200" indent="-457200">
              <a:buFont typeface="Wingdings" panose="05000000000000000000" pitchFamily="2" charset="2"/>
              <a:buChar char="ü"/>
            </a:pPr>
            <a:endParaRPr lang="nl-NL" sz="2400" dirty="0" smtClean="0">
              <a:solidFill>
                <a:srgbClr val="595959"/>
              </a:solidFill>
            </a:endParaRPr>
          </a:p>
          <a:p>
            <a:endParaRPr lang="nl-NL" sz="2400" dirty="0">
              <a:solidFill>
                <a:srgbClr val="595959"/>
              </a:solidFill>
            </a:endParaRPr>
          </a:p>
        </p:txBody>
      </p:sp>
      <p:sp>
        <p:nvSpPr>
          <p:cNvPr id="4" name="Tijdelijke aanduiding voor dianummer 3"/>
          <p:cNvSpPr>
            <a:spLocks noGrp="1"/>
          </p:cNvSpPr>
          <p:nvPr>
            <p:ph type="sldNum" sz="quarter" idx="12"/>
          </p:nvPr>
        </p:nvSpPr>
        <p:spPr/>
        <p:txBody>
          <a:bodyPr/>
          <a:lstStyle/>
          <a:p>
            <a:fld id="{1D4BB75B-C162-0545-92EE-6A8064F8E96A}" type="slidenum">
              <a:rPr lang="nl-NL" smtClean="0"/>
              <a:t>14</a:t>
            </a:fld>
            <a:endParaRPr lang="nl-NL"/>
          </a:p>
        </p:txBody>
      </p:sp>
    </p:spTree>
    <p:extLst>
      <p:ext uri="{BB962C8B-B14F-4D97-AF65-F5344CB8AC3E}">
        <p14:creationId xmlns:p14="http://schemas.microsoft.com/office/powerpoint/2010/main" val="956112992"/>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GV_powerpoint_1.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6093" y="0"/>
            <a:ext cx="9144000" cy="6858000"/>
          </a:xfrm>
          <a:prstGeom prst="rect">
            <a:avLst/>
          </a:prstGeom>
        </p:spPr>
      </p:pic>
      <p:sp>
        <p:nvSpPr>
          <p:cNvPr id="6" name="Tijdelijke aanduiding voor tekst 5"/>
          <p:cNvSpPr>
            <a:spLocks noGrp="1"/>
          </p:cNvSpPr>
          <p:nvPr>
            <p:ph type="body" idx="1"/>
          </p:nvPr>
        </p:nvSpPr>
        <p:spPr>
          <a:xfrm>
            <a:off x="914400" y="4675982"/>
            <a:ext cx="7772400" cy="1500187"/>
          </a:xfrm>
        </p:spPr>
        <p:txBody>
          <a:bodyPr>
            <a:noAutofit/>
          </a:bodyPr>
          <a:lstStyle/>
          <a:p>
            <a:pPr lvl="0" algn="ctr">
              <a:spcBef>
                <a:spcPts val="0"/>
              </a:spcBef>
            </a:pPr>
            <a:endParaRPr lang="nl-NL" sz="2400" b="1" dirty="0" smtClean="0">
              <a:solidFill>
                <a:prstClr val="black"/>
              </a:solidFill>
              <a:latin typeface="Verdana"/>
              <a:cs typeface="Arial"/>
              <a:sym typeface="Futura"/>
            </a:endParaRPr>
          </a:p>
          <a:p>
            <a:endParaRPr lang="nl-NL" sz="2400" dirty="0" smtClean="0">
              <a:hlinkClick r:id="rId4"/>
            </a:endParaRPr>
          </a:p>
          <a:p>
            <a:endParaRPr lang="nl-NL" sz="2400" dirty="0">
              <a:hlinkClick r:id="rId4"/>
            </a:endParaRPr>
          </a:p>
          <a:p>
            <a:endParaRPr lang="nl-NL" sz="2400" dirty="0" smtClean="0">
              <a:hlinkClick r:id="rId4"/>
            </a:endParaRPr>
          </a:p>
          <a:p>
            <a:endParaRPr lang="nl-NL" sz="2400" dirty="0">
              <a:hlinkClick r:id="rId4"/>
            </a:endParaRPr>
          </a:p>
          <a:p>
            <a:endParaRPr lang="nl-NL" sz="2400" dirty="0" smtClean="0">
              <a:hlinkClick r:id="rId4"/>
            </a:endParaRPr>
          </a:p>
          <a:p>
            <a:endParaRPr lang="nl-NL" sz="2400" dirty="0">
              <a:hlinkClick r:id="rId4"/>
            </a:endParaRPr>
          </a:p>
          <a:p>
            <a:endParaRPr lang="nl-NL" sz="2400" dirty="0" smtClean="0">
              <a:hlinkClick r:id="rId4"/>
            </a:endParaRPr>
          </a:p>
          <a:p>
            <a:endParaRPr lang="nl-NL" sz="2400" dirty="0">
              <a:hlinkClick r:id="rId4"/>
            </a:endParaRPr>
          </a:p>
          <a:p>
            <a:endParaRPr lang="nl-NL" sz="2400" dirty="0" smtClean="0">
              <a:hlinkClick r:id=""/>
            </a:endParaRPr>
          </a:p>
          <a:p>
            <a:r>
              <a:rPr lang="nl-NL" sz="2400" dirty="0"/>
              <a:t>	</a:t>
            </a:r>
            <a:r>
              <a:rPr lang="nl-NL" sz="2400" dirty="0" smtClean="0"/>
              <a:t>			</a:t>
            </a:r>
            <a:r>
              <a:rPr lang="nl-NL" sz="3200" b="1" dirty="0" smtClean="0">
                <a:solidFill>
                  <a:schemeClr val="tx1"/>
                </a:solidFill>
              </a:rPr>
              <a:t>www.gezondveluwe.nl</a:t>
            </a:r>
            <a:endParaRPr lang="nl-NL" sz="3200" b="1" dirty="0">
              <a:solidFill>
                <a:schemeClr val="tx1"/>
              </a:solidFill>
            </a:endParaRPr>
          </a:p>
          <a:p>
            <a:pPr lvl="0">
              <a:spcBef>
                <a:spcPts val="0"/>
              </a:spcBef>
            </a:pPr>
            <a:endParaRPr lang="nl-NL" sz="2400" b="1" dirty="0">
              <a:solidFill>
                <a:prstClr val="black"/>
              </a:solidFill>
              <a:latin typeface="Verdana"/>
              <a:cs typeface="Arial"/>
              <a:sym typeface="Futura"/>
            </a:endParaRPr>
          </a:p>
          <a:p>
            <a:pPr lvl="0">
              <a:spcBef>
                <a:spcPts val="0"/>
              </a:spcBef>
            </a:pPr>
            <a:endParaRPr lang="nl-NL" sz="2400" b="1" dirty="0">
              <a:solidFill>
                <a:prstClr val="black"/>
              </a:solidFill>
              <a:latin typeface="Verdana"/>
              <a:cs typeface="Arial"/>
              <a:sym typeface="Futura"/>
            </a:endParaRPr>
          </a:p>
          <a:p>
            <a:pPr algn="dist"/>
            <a:endParaRPr lang="nl-NL" sz="2400" b="1" i="1" dirty="0">
              <a:solidFill>
                <a:schemeClr val="tx1">
                  <a:lumMod val="65000"/>
                  <a:lumOff val="35000"/>
                </a:schemeClr>
              </a:solidFill>
            </a:endParaRPr>
          </a:p>
        </p:txBody>
      </p:sp>
      <p:sp>
        <p:nvSpPr>
          <p:cNvPr id="5" name="Tijdelijke aanduiding voor dianummer 4"/>
          <p:cNvSpPr>
            <a:spLocks noGrp="1"/>
          </p:cNvSpPr>
          <p:nvPr>
            <p:ph type="sldNum" sz="quarter" idx="12"/>
          </p:nvPr>
        </p:nvSpPr>
        <p:spPr/>
        <p:txBody>
          <a:bodyPr/>
          <a:lstStyle/>
          <a:p>
            <a:fld id="{1D4BB75B-C162-0545-92EE-6A8064F8E96A}" type="slidenum">
              <a:rPr lang="nl-NL" smtClean="0">
                <a:solidFill>
                  <a:prstClr val="black">
                    <a:tint val="75000"/>
                  </a:prstClr>
                </a:solidFill>
              </a:rPr>
              <a:pPr/>
              <a:t>15</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r>
              <a:rPr lang="nl-NL" dirty="0" smtClean="0">
                <a:solidFill>
                  <a:prstClr val="black">
                    <a:tint val="75000"/>
                  </a:prstClr>
                </a:solidFill>
              </a:rPr>
              <a:t>www.gezondveluwe.nl</a:t>
            </a:r>
            <a:endParaRPr lang="nl-NL" dirty="0">
              <a:solidFill>
                <a:prstClr val="black">
                  <a:tint val="75000"/>
                </a:prstClr>
              </a:solidFill>
            </a:endParaRPr>
          </a:p>
        </p:txBody>
      </p:sp>
    </p:spTree>
    <p:extLst>
      <p:ext uri="{BB962C8B-B14F-4D97-AF65-F5344CB8AC3E}">
        <p14:creationId xmlns:p14="http://schemas.microsoft.com/office/powerpoint/2010/main" val="1970404283"/>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Afbeelding 39" descr="GV_powerpoint_Volg.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0"/>
            <a:ext cx="9143999" cy="6857999"/>
          </a:xfrm>
          <a:prstGeom prst="rect">
            <a:avLst/>
          </a:prstGeom>
        </p:spPr>
      </p:pic>
      <p:sp>
        <p:nvSpPr>
          <p:cNvPr id="36" name="Tekstvak 35"/>
          <p:cNvSpPr txBox="1"/>
          <p:nvPr/>
        </p:nvSpPr>
        <p:spPr>
          <a:xfrm>
            <a:off x="667662" y="1723191"/>
            <a:ext cx="6959599" cy="400110"/>
          </a:xfrm>
          <a:prstGeom prst="rect">
            <a:avLst/>
          </a:prstGeom>
          <a:noFill/>
        </p:spPr>
        <p:txBody>
          <a:bodyPr wrap="square" rtlCol="0">
            <a:spAutoFit/>
          </a:bodyPr>
          <a:lstStyle/>
          <a:p>
            <a:r>
              <a:rPr lang="nl-NL" sz="2000" b="1" dirty="0" smtClean="0">
                <a:solidFill>
                  <a:prstClr val="black"/>
                </a:solidFill>
              </a:rPr>
              <a:t>Ruim 150.000 inwoners in de regio Noord West Veluwe </a:t>
            </a:r>
          </a:p>
        </p:txBody>
      </p:sp>
      <p:pic>
        <p:nvPicPr>
          <p:cNvPr id="39" name="Afbeelding 38"/>
          <p:cNvPicPr>
            <a:picLocks noChangeAspect="1"/>
          </p:cNvPicPr>
          <p:nvPr/>
        </p:nvPicPr>
        <p:blipFill>
          <a:blip r:embed="rId4"/>
          <a:stretch>
            <a:fillRect/>
          </a:stretch>
        </p:blipFill>
        <p:spPr>
          <a:xfrm>
            <a:off x="667662" y="2123301"/>
            <a:ext cx="7184880" cy="4504995"/>
          </a:xfrm>
          <a:prstGeom prst="rect">
            <a:avLst/>
          </a:prstGeom>
          <a:solidFill>
            <a:schemeClr val="accent1"/>
          </a:solidFill>
        </p:spPr>
      </p:pic>
      <p:sp>
        <p:nvSpPr>
          <p:cNvPr id="2" name="Toelichting met afgeronde rechthoek 1"/>
          <p:cNvSpPr/>
          <p:nvPr/>
        </p:nvSpPr>
        <p:spPr>
          <a:xfrm>
            <a:off x="6321281" y="4053840"/>
            <a:ext cx="1531261" cy="1623060"/>
          </a:xfrm>
          <a:prstGeom prst="wedgeRoundRectCallout">
            <a:avLst/>
          </a:prstGeom>
          <a:solidFill>
            <a:srgbClr val="00B050"/>
          </a:solidFill>
          <a:ln w="9525" cap="flat" cmpd="sng" algn="ctr">
            <a:noFill/>
            <a:prstDash val="solid"/>
          </a:ln>
          <a:effectLst/>
        </p:spPr>
        <p:txBody>
          <a:bodyPr rtlCol="0" anchor="ctr">
            <a:normAutofit/>
          </a:bodyPr>
          <a:lstStyle/>
          <a:p>
            <a:pPr algn="ctr" defTabSz="914400" fontAlgn="base">
              <a:spcBef>
                <a:spcPct val="0"/>
              </a:spcBef>
              <a:spcAft>
                <a:spcPct val="0"/>
              </a:spcAft>
            </a:pPr>
            <a:r>
              <a:rPr lang="nl-NL" sz="1200" b="1" kern="0" dirty="0" smtClean="0">
                <a:solidFill>
                  <a:prstClr val="white"/>
                </a:solidFill>
                <a:latin typeface="Verdana"/>
                <a:ea typeface="Verdana" panose="020B0604030504040204" pitchFamily="34" charset="0"/>
                <a:cs typeface="Verdana" panose="020B0604030504040204" pitchFamily="34" charset="0"/>
              </a:rPr>
              <a:t>Sinds 2018 ook Oldebroek en Elburg aangesloten</a:t>
            </a:r>
          </a:p>
        </p:txBody>
      </p:sp>
    </p:spTree>
    <p:extLst>
      <p:ext uri="{BB962C8B-B14F-4D97-AF65-F5344CB8AC3E}">
        <p14:creationId xmlns:p14="http://schemas.microsoft.com/office/powerpoint/2010/main" val="3658727816"/>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GV_powerpoint_Volg.jpg"/>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1750" y="101600"/>
            <a:ext cx="9143999" cy="2316093"/>
          </a:xfrm>
          <a:prstGeom prst="rect">
            <a:avLst/>
          </a:prstGeom>
        </p:spPr>
      </p:pic>
      <p:sp>
        <p:nvSpPr>
          <p:cNvPr id="6" name="Tekstvak 5"/>
          <p:cNvSpPr txBox="1"/>
          <p:nvPr/>
        </p:nvSpPr>
        <p:spPr>
          <a:xfrm>
            <a:off x="2694367" y="659481"/>
            <a:ext cx="3835906" cy="461665"/>
          </a:xfrm>
          <a:prstGeom prst="rect">
            <a:avLst/>
          </a:prstGeom>
          <a:noFill/>
        </p:spPr>
        <p:txBody>
          <a:bodyPr wrap="square" rtlCol="0">
            <a:spAutoFit/>
          </a:bodyPr>
          <a:lstStyle/>
          <a:p>
            <a:r>
              <a:rPr lang="nl-NL" sz="2400" b="1" dirty="0" smtClean="0">
                <a:solidFill>
                  <a:srgbClr val="595959"/>
                </a:solidFill>
              </a:rPr>
              <a:t>Vraagstukken op de Veluwe</a:t>
            </a:r>
          </a:p>
        </p:txBody>
      </p:sp>
      <p:sp>
        <p:nvSpPr>
          <p:cNvPr id="3" name="Rechthoek 2"/>
          <p:cNvSpPr/>
          <p:nvPr/>
        </p:nvSpPr>
        <p:spPr>
          <a:xfrm>
            <a:off x="465092" y="1461693"/>
            <a:ext cx="8294456" cy="5632311"/>
          </a:xfrm>
          <a:prstGeom prst="rect">
            <a:avLst/>
          </a:prstGeom>
        </p:spPr>
        <p:txBody>
          <a:bodyPr wrap="square">
            <a:spAutoFit/>
          </a:bodyPr>
          <a:lstStyle/>
          <a:p>
            <a:r>
              <a:rPr lang="nl-NL" sz="2400" i="1" dirty="0" smtClean="0"/>
              <a:t> Rondom ouderen (75+)</a:t>
            </a:r>
            <a:endParaRPr lang="nl-NL" sz="2400" dirty="0" smtClean="0"/>
          </a:p>
          <a:p>
            <a:pPr marL="342900" indent="-342900">
              <a:buFont typeface="Wingdings" panose="05000000000000000000" pitchFamily="2" charset="2"/>
              <a:buChar char="Ø"/>
            </a:pPr>
            <a:r>
              <a:rPr lang="nl-NL" sz="2400" dirty="0" smtClean="0"/>
              <a:t>Vergrijzing, ouderen wonen langer thuis, personeelskrapte in de zorg</a:t>
            </a:r>
          </a:p>
          <a:p>
            <a:pPr marL="342900" indent="-342900">
              <a:buFont typeface="Wingdings" panose="05000000000000000000" pitchFamily="2" charset="2"/>
              <a:buChar char="Ø"/>
            </a:pPr>
            <a:r>
              <a:rPr lang="nl-NL" sz="2400" dirty="0" smtClean="0"/>
              <a:t>Ouderen maken relatief veel gebruik van zorg en ondersteuning</a:t>
            </a:r>
          </a:p>
          <a:p>
            <a:endParaRPr lang="nl-NL" sz="2400" dirty="0"/>
          </a:p>
          <a:p>
            <a:r>
              <a:rPr lang="nl-NL" sz="2400" dirty="0" smtClean="0"/>
              <a:t>GGZ </a:t>
            </a:r>
          </a:p>
          <a:p>
            <a:pPr marL="342900" indent="-342900">
              <a:buFont typeface="Wingdings" panose="05000000000000000000" pitchFamily="2" charset="2"/>
              <a:buChar char="Ø"/>
            </a:pPr>
            <a:r>
              <a:rPr lang="nl-NL" sz="2400" dirty="0" smtClean="0"/>
              <a:t>Jeugd GGZ ; veel verwijzingen naar specialistische zorg. Is dat gerechtvaardigd? </a:t>
            </a:r>
          </a:p>
          <a:p>
            <a:pPr marL="342900" indent="-342900">
              <a:buFont typeface="Wingdings" panose="05000000000000000000" pitchFamily="2" charset="2"/>
              <a:buChar char="Ø"/>
            </a:pPr>
            <a:r>
              <a:rPr lang="nl-NL" sz="2400" dirty="0" smtClean="0"/>
              <a:t>EPA (Ernstige Psychiatrische Aandoeningen); wonen steeds meer in woonwijken, overlast, hoe om te gaan met crises</a:t>
            </a:r>
          </a:p>
          <a:p>
            <a:endParaRPr lang="nl-NL" sz="2400" dirty="0"/>
          </a:p>
          <a:p>
            <a:r>
              <a:rPr lang="nl-NL" sz="2400" dirty="0">
                <a:sym typeface="Wingdings" panose="05000000000000000000" pitchFamily="2" charset="2"/>
              </a:rPr>
              <a:t>	</a:t>
            </a:r>
            <a:r>
              <a:rPr lang="nl-NL" sz="2400" dirty="0" smtClean="0">
                <a:sym typeface="Wingdings" panose="05000000000000000000" pitchFamily="2" charset="2"/>
              </a:rPr>
              <a:t>	</a:t>
            </a:r>
            <a:r>
              <a:rPr lang="nl-NL" sz="2400" b="1" dirty="0" smtClean="0"/>
              <a:t>Zorg en Sociaal Domein hebben elkaar nodig!</a:t>
            </a:r>
          </a:p>
          <a:p>
            <a:pPr marL="342900" indent="-342900">
              <a:buFont typeface="Wingdings" panose="05000000000000000000" pitchFamily="2" charset="2"/>
              <a:buChar char="Ø"/>
            </a:pPr>
            <a:endParaRPr lang="nl-NL" sz="2400" b="1" dirty="0"/>
          </a:p>
          <a:p>
            <a:endParaRPr lang="nl-NL" sz="2400" dirty="0"/>
          </a:p>
        </p:txBody>
      </p:sp>
    </p:spTree>
    <p:extLst>
      <p:ext uri="{BB962C8B-B14F-4D97-AF65-F5344CB8AC3E}">
        <p14:creationId xmlns:p14="http://schemas.microsoft.com/office/powerpoint/2010/main" val="110209826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GV_powerpoint_Volg.jpg"/>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1750" y="0"/>
            <a:ext cx="9143999" cy="2316093"/>
          </a:xfrm>
          <a:prstGeom prst="rect">
            <a:avLst/>
          </a:prstGeom>
        </p:spPr>
      </p:pic>
      <p:sp>
        <p:nvSpPr>
          <p:cNvPr id="6" name="Tekstvak 5"/>
          <p:cNvSpPr txBox="1"/>
          <p:nvPr/>
        </p:nvSpPr>
        <p:spPr>
          <a:xfrm>
            <a:off x="2574851" y="558673"/>
            <a:ext cx="2648033" cy="461665"/>
          </a:xfrm>
          <a:prstGeom prst="rect">
            <a:avLst/>
          </a:prstGeom>
          <a:noFill/>
        </p:spPr>
        <p:txBody>
          <a:bodyPr wrap="none" rtlCol="0">
            <a:spAutoFit/>
          </a:bodyPr>
          <a:lstStyle>
            <a:defPPr>
              <a:defRPr lang="nl-NL"/>
            </a:defPPr>
            <a:lvl1pPr>
              <a:defRPr sz="2400" b="1">
                <a:solidFill>
                  <a:srgbClr val="595959"/>
                </a:solidFill>
              </a:defRPr>
            </a:lvl1pPr>
          </a:lstStyle>
          <a:p>
            <a:r>
              <a:rPr lang="nl-NL" dirty="0"/>
              <a:t>Betrokken partners</a:t>
            </a:r>
          </a:p>
        </p:txBody>
      </p:sp>
      <p:sp>
        <p:nvSpPr>
          <p:cNvPr id="4" name="Tijdelijke aanduiding voor dianummer 3"/>
          <p:cNvSpPr>
            <a:spLocks noGrp="1"/>
          </p:cNvSpPr>
          <p:nvPr>
            <p:ph type="sldNum" sz="quarter" idx="12"/>
          </p:nvPr>
        </p:nvSpPr>
        <p:spPr/>
        <p:txBody>
          <a:bodyPr/>
          <a:lstStyle/>
          <a:p>
            <a:fld id="{1D4BB75B-C162-0545-92EE-6A8064F8E96A}" type="slidenum">
              <a:rPr lang="nl-NL" smtClean="0">
                <a:solidFill>
                  <a:prstClr val="black">
                    <a:tint val="75000"/>
                  </a:prstClr>
                </a:solidFill>
              </a:rPr>
              <a:pPr/>
              <a:t>4</a:t>
            </a:fld>
            <a:endParaRPr lang="nl-NL">
              <a:solidFill>
                <a:prstClr val="black">
                  <a:tint val="75000"/>
                </a:prstClr>
              </a:solidFill>
            </a:endParaRPr>
          </a:p>
        </p:txBody>
      </p:sp>
      <p:sp>
        <p:nvSpPr>
          <p:cNvPr id="3" name="Ovaal 2"/>
          <p:cNvSpPr/>
          <p:nvPr/>
        </p:nvSpPr>
        <p:spPr>
          <a:xfrm>
            <a:off x="3164826" y="1159452"/>
            <a:ext cx="2484253" cy="242573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smtClean="0"/>
              <a:t>Zorg: huisartsen, ziekenhuis, ouderenzorg, </a:t>
            </a:r>
            <a:r>
              <a:rPr lang="nl-NL" dirty="0" err="1" smtClean="0"/>
              <a:t>paramedi</a:t>
            </a:r>
            <a:r>
              <a:rPr lang="nl-NL" dirty="0" smtClean="0"/>
              <a:t>, </a:t>
            </a:r>
            <a:r>
              <a:rPr lang="nl-NL" dirty="0" err="1" smtClean="0"/>
              <a:t>aporthekers</a:t>
            </a:r>
            <a:r>
              <a:rPr lang="nl-NL" dirty="0" smtClean="0"/>
              <a:t>, GGZ</a:t>
            </a:r>
            <a:endParaRPr lang="nl-NL" dirty="0"/>
          </a:p>
        </p:txBody>
      </p:sp>
      <p:sp>
        <p:nvSpPr>
          <p:cNvPr id="7" name="Ovaal 6"/>
          <p:cNvSpPr/>
          <p:nvPr/>
        </p:nvSpPr>
        <p:spPr>
          <a:xfrm>
            <a:off x="1511719" y="4185968"/>
            <a:ext cx="2387149" cy="2345745"/>
          </a:xfrm>
          <a:prstGeom prst="ellipse">
            <a:avLst/>
          </a:prstGeom>
          <a:solidFill>
            <a:schemeClr val="tx2">
              <a:lumMod val="40000"/>
              <a:lumOff val="60000"/>
            </a:schemeClr>
          </a:soli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smtClean="0"/>
              <a:t>Sociaal/</a:t>
            </a:r>
          </a:p>
          <a:p>
            <a:pPr algn="ctr"/>
            <a:r>
              <a:rPr lang="nl-NL" dirty="0"/>
              <a:t>W</a:t>
            </a:r>
            <a:r>
              <a:rPr lang="nl-NL" dirty="0" smtClean="0"/>
              <a:t>elzijn: gemeenten en </a:t>
            </a:r>
            <a:r>
              <a:rPr lang="nl-NL" dirty="0" err="1" smtClean="0"/>
              <a:t>welzijnsorgani-saties</a:t>
            </a:r>
            <a:endParaRPr lang="nl-NL" dirty="0"/>
          </a:p>
        </p:txBody>
      </p:sp>
      <p:sp>
        <p:nvSpPr>
          <p:cNvPr id="8" name="Ovaal 7"/>
          <p:cNvSpPr/>
          <p:nvPr/>
        </p:nvSpPr>
        <p:spPr>
          <a:xfrm>
            <a:off x="5159477" y="4111590"/>
            <a:ext cx="2273861" cy="2358224"/>
          </a:xfrm>
          <a:prstGeom prst="ellipse">
            <a:avLst/>
          </a:prstGeom>
          <a:solidFill>
            <a:schemeClr val="accent1">
              <a:lumMod val="40000"/>
              <a:lumOff val="60000"/>
            </a:schemeClr>
          </a:solid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smtClean="0">
                <a:solidFill>
                  <a:schemeClr val="tx1"/>
                </a:solidFill>
              </a:rPr>
              <a:t>Inwoners, patiënten, cliënten (al dan niet </a:t>
            </a:r>
            <a:r>
              <a:rPr lang="nl-NL" dirty="0" smtClean="0">
                <a:solidFill>
                  <a:schemeClr val="tx1"/>
                </a:solidFill>
              </a:rPr>
              <a:t>via </a:t>
            </a:r>
            <a:r>
              <a:rPr lang="nl-NL" dirty="0" smtClean="0">
                <a:solidFill>
                  <a:schemeClr val="tx1"/>
                </a:solidFill>
              </a:rPr>
              <a:t>Zorgbelang)</a:t>
            </a:r>
            <a:endParaRPr lang="nl-NL" dirty="0">
              <a:solidFill>
                <a:schemeClr val="tx1"/>
              </a:solidFill>
            </a:endParaRPr>
          </a:p>
        </p:txBody>
      </p:sp>
      <p:sp>
        <p:nvSpPr>
          <p:cNvPr id="9" name="Ovaal 8"/>
          <p:cNvSpPr/>
          <p:nvPr/>
        </p:nvSpPr>
        <p:spPr>
          <a:xfrm>
            <a:off x="3295978" y="3313602"/>
            <a:ext cx="2353101" cy="2045239"/>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nl-NL" dirty="0" smtClean="0"/>
              <a:t>Gezamenlijke opgave/ambitie</a:t>
            </a:r>
            <a:endParaRPr lang="nl-NL" dirty="0"/>
          </a:p>
        </p:txBody>
      </p:sp>
    </p:spTree>
    <p:extLst>
      <p:ext uri="{BB962C8B-B14F-4D97-AF65-F5344CB8AC3E}">
        <p14:creationId xmlns:p14="http://schemas.microsoft.com/office/powerpoint/2010/main" val="25724931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GV_powerpoint_Volg.jpg"/>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66228"/>
          <a:stretch/>
        </p:blipFill>
        <p:spPr>
          <a:xfrm>
            <a:off x="0" y="0"/>
            <a:ext cx="9143999" cy="2316093"/>
          </a:xfrm>
          <a:prstGeom prst="rect">
            <a:avLst/>
          </a:prstGeom>
        </p:spPr>
      </p:pic>
      <p:sp>
        <p:nvSpPr>
          <p:cNvPr id="6" name="Tekstvak 5"/>
          <p:cNvSpPr txBox="1"/>
          <p:nvPr/>
        </p:nvSpPr>
        <p:spPr>
          <a:xfrm>
            <a:off x="2387065" y="283700"/>
            <a:ext cx="5553777" cy="830997"/>
          </a:xfrm>
          <a:prstGeom prst="rect">
            <a:avLst/>
          </a:prstGeom>
          <a:noFill/>
        </p:spPr>
        <p:txBody>
          <a:bodyPr wrap="square" rtlCol="0">
            <a:spAutoFit/>
          </a:bodyPr>
          <a:lstStyle>
            <a:defPPr>
              <a:defRPr lang="nl-NL"/>
            </a:defPPr>
            <a:lvl1pPr>
              <a:defRPr sz="2000" b="1"/>
            </a:lvl1pPr>
          </a:lstStyle>
          <a:p>
            <a:r>
              <a:rPr lang="nl-NL" sz="2400" dirty="0" smtClean="0">
                <a:solidFill>
                  <a:prstClr val="black"/>
                </a:solidFill>
              </a:rPr>
              <a:t>Doelstellingen Gezond Veluwe</a:t>
            </a:r>
          </a:p>
          <a:p>
            <a:r>
              <a:rPr lang="nl-NL" sz="2400" dirty="0" smtClean="0">
                <a:solidFill>
                  <a:prstClr val="black"/>
                </a:solidFill>
              </a:rPr>
              <a:t>Thema: ouderenzorg</a:t>
            </a:r>
            <a:endParaRPr lang="nl-NL" sz="2400" dirty="0">
              <a:solidFill>
                <a:prstClr val="black"/>
              </a:solidFill>
            </a:endParaRPr>
          </a:p>
        </p:txBody>
      </p:sp>
      <p:pic>
        <p:nvPicPr>
          <p:cNvPr id="4" name="Afbeelding 3"/>
          <p:cNvPicPr>
            <a:picLocks noChangeAspect="1"/>
          </p:cNvPicPr>
          <p:nvPr/>
        </p:nvPicPr>
        <p:blipFill>
          <a:blip r:embed="rId4"/>
          <a:stretch>
            <a:fillRect/>
          </a:stretch>
        </p:blipFill>
        <p:spPr>
          <a:xfrm>
            <a:off x="344383" y="1526136"/>
            <a:ext cx="8455231" cy="5012776"/>
          </a:xfrm>
          <a:prstGeom prst="rect">
            <a:avLst/>
          </a:prstGeom>
        </p:spPr>
      </p:pic>
      <p:sp>
        <p:nvSpPr>
          <p:cNvPr id="7" name="Tijdelijke aanduiding voor dianummer 6"/>
          <p:cNvSpPr>
            <a:spLocks noGrp="1"/>
          </p:cNvSpPr>
          <p:nvPr>
            <p:ph type="sldNum" sz="quarter" idx="12"/>
          </p:nvPr>
        </p:nvSpPr>
        <p:spPr/>
        <p:txBody>
          <a:bodyPr/>
          <a:lstStyle/>
          <a:p>
            <a:fld id="{1D4BB75B-C162-0545-92EE-6A8064F8E96A}" type="slidenum">
              <a:rPr lang="nl-NL" smtClean="0">
                <a:solidFill>
                  <a:prstClr val="black">
                    <a:tint val="75000"/>
                  </a:prstClr>
                </a:solidFill>
              </a:rPr>
              <a:pPr/>
              <a:t>5</a:t>
            </a:fld>
            <a:endParaRPr lang="nl-NL">
              <a:solidFill>
                <a:prstClr val="black">
                  <a:tint val="75000"/>
                </a:prstClr>
              </a:solidFill>
            </a:endParaRPr>
          </a:p>
        </p:txBody>
      </p:sp>
      <p:sp>
        <p:nvSpPr>
          <p:cNvPr id="2" name="Ovaal 1"/>
          <p:cNvSpPr/>
          <p:nvPr/>
        </p:nvSpPr>
        <p:spPr>
          <a:xfrm>
            <a:off x="118700" y="4461332"/>
            <a:ext cx="2527396" cy="2273862"/>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088514730"/>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Afbeelding 4" descr="GV_powerpoint_Volg.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66228"/>
          <a:stretch>
            <a:fillRect/>
          </a:stretch>
        </p:blipFill>
        <p:spPr bwMode="auto">
          <a:xfrm>
            <a:off x="31750" y="0"/>
            <a:ext cx="9144000" cy="231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ubtitel 16"/>
          <p:cNvSpPr>
            <a:spLocks noGrp="1"/>
          </p:cNvSpPr>
          <p:nvPr>
            <p:ph type="subTitle" idx="1"/>
          </p:nvPr>
        </p:nvSpPr>
        <p:spPr>
          <a:xfrm>
            <a:off x="372140" y="1477927"/>
            <a:ext cx="7400260" cy="5102262"/>
          </a:xfrm>
        </p:spPr>
        <p:txBody>
          <a:bodyPr rtlCol="0">
            <a:normAutofit fontScale="92500" lnSpcReduction="10000"/>
          </a:bodyPr>
          <a:lstStyle/>
          <a:p>
            <a:pPr marL="342900" indent="-342900" algn="l">
              <a:buFont typeface="Wingdings" panose="05000000000000000000" pitchFamily="2" charset="2"/>
              <a:buChar char="ü"/>
              <a:defRPr/>
            </a:pPr>
            <a:r>
              <a:rPr lang="nl-NL" sz="2400" dirty="0">
                <a:solidFill>
                  <a:schemeClr val="tx1"/>
                </a:solidFill>
              </a:rPr>
              <a:t>Oudere </a:t>
            </a:r>
            <a:r>
              <a:rPr lang="nl-NL" sz="2400" dirty="0" smtClean="0">
                <a:solidFill>
                  <a:schemeClr val="tx1"/>
                </a:solidFill>
              </a:rPr>
              <a:t>en mantelzorger staan </a:t>
            </a:r>
            <a:r>
              <a:rPr lang="nl-NL" sz="2400" dirty="0">
                <a:solidFill>
                  <a:schemeClr val="tx1"/>
                </a:solidFill>
              </a:rPr>
              <a:t>centraal</a:t>
            </a:r>
          </a:p>
          <a:p>
            <a:pPr marL="342900" indent="-342900" algn="l" eaLnBrk="1" fontAlgn="auto" hangingPunct="1">
              <a:spcAft>
                <a:spcPts val="0"/>
              </a:spcAft>
              <a:buFont typeface="Wingdings" panose="05000000000000000000" pitchFamily="2" charset="2"/>
              <a:buChar char="ü"/>
              <a:defRPr/>
            </a:pPr>
            <a:r>
              <a:rPr lang="nl-NL" sz="2400" dirty="0" smtClean="0">
                <a:solidFill>
                  <a:schemeClr val="tx1"/>
                </a:solidFill>
                <a:ea typeface="+mn-ea"/>
                <a:cs typeface="+mn-cs"/>
              </a:rPr>
              <a:t>Kleinschalig, rondom alle huisartspraktijk(en)</a:t>
            </a:r>
          </a:p>
          <a:p>
            <a:pPr marL="342900" indent="-342900" algn="l" eaLnBrk="1" fontAlgn="auto" hangingPunct="1">
              <a:spcAft>
                <a:spcPts val="0"/>
              </a:spcAft>
              <a:buFont typeface="Wingdings" panose="05000000000000000000" pitchFamily="2" charset="2"/>
              <a:buChar char="ü"/>
              <a:defRPr/>
            </a:pPr>
            <a:r>
              <a:rPr lang="nl-NL" sz="2400" dirty="0" smtClean="0">
                <a:solidFill>
                  <a:schemeClr val="tx1"/>
                </a:solidFill>
                <a:ea typeface="+mn-ea"/>
                <a:cs typeface="+mn-cs"/>
              </a:rPr>
              <a:t>Korte lijnen tussen </a:t>
            </a:r>
            <a:r>
              <a:rPr lang="nl-NL" sz="2400" dirty="0" smtClean="0">
                <a:solidFill>
                  <a:schemeClr val="tx1"/>
                </a:solidFill>
              </a:rPr>
              <a:t>hulpverleners</a:t>
            </a:r>
            <a:endParaRPr lang="nl-NL" sz="2400" dirty="0" smtClean="0">
              <a:solidFill>
                <a:schemeClr val="tx1"/>
              </a:solidFill>
              <a:ea typeface="+mn-ea"/>
              <a:cs typeface="+mn-cs"/>
            </a:endParaRPr>
          </a:p>
          <a:p>
            <a:pPr marL="342900" indent="-342900" algn="l" eaLnBrk="1" fontAlgn="auto" hangingPunct="1">
              <a:spcAft>
                <a:spcPts val="0"/>
              </a:spcAft>
              <a:buFont typeface="Wingdings" panose="05000000000000000000" pitchFamily="2" charset="2"/>
              <a:buChar char="ü"/>
              <a:defRPr/>
            </a:pPr>
            <a:r>
              <a:rPr lang="nl-NL" sz="2400" dirty="0" smtClean="0">
                <a:solidFill>
                  <a:schemeClr val="tx1"/>
                </a:solidFill>
                <a:ea typeface="+mn-ea"/>
                <a:cs typeface="+mn-cs"/>
              </a:rPr>
              <a:t>Zorg en welzijn werken samen</a:t>
            </a:r>
          </a:p>
          <a:p>
            <a:pPr algn="l" eaLnBrk="1" fontAlgn="auto" hangingPunct="1">
              <a:spcAft>
                <a:spcPts val="0"/>
              </a:spcAft>
              <a:buFont typeface="Arial" pitchFamily="8" charset="0"/>
              <a:buNone/>
              <a:defRPr/>
            </a:pPr>
            <a:endParaRPr lang="nl-NL" sz="2400" dirty="0">
              <a:solidFill>
                <a:schemeClr val="tx1"/>
              </a:solidFill>
            </a:endParaRPr>
          </a:p>
          <a:p>
            <a:pPr algn="l" eaLnBrk="1" fontAlgn="auto" hangingPunct="1">
              <a:spcAft>
                <a:spcPts val="0"/>
              </a:spcAft>
              <a:buFont typeface="Arial" pitchFamily="8" charset="0"/>
              <a:buNone/>
              <a:defRPr/>
            </a:pPr>
            <a:r>
              <a:rPr lang="nl-NL" sz="2400" dirty="0" smtClean="0">
                <a:solidFill>
                  <a:schemeClr val="tx1"/>
                </a:solidFill>
                <a:ea typeface="+mn-ea"/>
                <a:cs typeface="+mn-cs"/>
              </a:rPr>
              <a:t>Samenstelling primair:</a:t>
            </a:r>
          </a:p>
          <a:p>
            <a:pPr marL="342900" indent="-342900" algn="l">
              <a:buFont typeface="Arial" panose="020B0604020202020204" pitchFamily="34" charset="0"/>
              <a:buChar char="•"/>
            </a:pPr>
            <a:r>
              <a:rPr lang="nl-NL" altLang="nl-NL" sz="2400" dirty="0" smtClean="0">
                <a:solidFill>
                  <a:schemeClr val="tx1"/>
                </a:solidFill>
                <a:ea typeface="ＭＳ Ｐゴシック" panose="020B0600070205080204" pitchFamily="34" charset="-128"/>
              </a:rPr>
              <a:t>Huisarts</a:t>
            </a:r>
            <a:endParaRPr lang="nl-NL" altLang="nl-NL" sz="2400" dirty="0">
              <a:solidFill>
                <a:schemeClr val="tx1"/>
              </a:solidFill>
              <a:ea typeface="ＭＳ Ｐゴシック" panose="020B0600070205080204" pitchFamily="34" charset="-128"/>
            </a:endParaRPr>
          </a:p>
          <a:p>
            <a:pPr marL="342900" indent="-342900" algn="l">
              <a:buFont typeface="Arial" panose="020B0604020202020204" pitchFamily="34" charset="0"/>
              <a:buChar char="•"/>
            </a:pPr>
            <a:r>
              <a:rPr lang="nl-NL" altLang="nl-NL" sz="2400" dirty="0">
                <a:solidFill>
                  <a:schemeClr val="tx1"/>
                </a:solidFill>
                <a:ea typeface="ＭＳ Ｐゴシック" panose="020B0600070205080204" pitchFamily="34" charset="-128"/>
              </a:rPr>
              <a:t>POH-Ouderenzorg</a:t>
            </a:r>
          </a:p>
          <a:p>
            <a:pPr marL="342900" indent="-342900" algn="l">
              <a:buFont typeface="Arial" panose="020B0604020202020204" pitchFamily="34" charset="0"/>
              <a:buChar char="•"/>
            </a:pPr>
            <a:r>
              <a:rPr lang="nl-NL" altLang="nl-NL" sz="2400" dirty="0">
                <a:solidFill>
                  <a:schemeClr val="tx1"/>
                </a:solidFill>
                <a:ea typeface="ＭＳ Ｐゴシック" panose="020B0600070205080204" pitchFamily="34" charset="-128"/>
              </a:rPr>
              <a:t>Wijkverpleegkundige</a:t>
            </a:r>
          </a:p>
          <a:p>
            <a:pPr marL="342900" indent="-342900" algn="l">
              <a:buFont typeface="Arial" panose="020B0604020202020204" pitchFamily="34" charset="0"/>
              <a:buChar char="•"/>
            </a:pPr>
            <a:r>
              <a:rPr lang="nl-NL" altLang="nl-NL" sz="2400" dirty="0">
                <a:solidFill>
                  <a:schemeClr val="tx1"/>
                </a:solidFill>
                <a:ea typeface="ＭＳ Ｐゴシック" panose="020B0600070205080204" pitchFamily="34" charset="-128"/>
              </a:rPr>
              <a:t>Specialist Ouderengeneeskunde</a:t>
            </a:r>
          </a:p>
          <a:p>
            <a:pPr marL="342900" indent="-342900" algn="l">
              <a:buFont typeface="Arial" panose="020B0604020202020204" pitchFamily="34" charset="0"/>
              <a:buChar char="•"/>
            </a:pPr>
            <a:r>
              <a:rPr lang="nl-NL" altLang="nl-NL" sz="2400" dirty="0">
                <a:solidFill>
                  <a:schemeClr val="tx1"/>
                </a:solidFill>
                <a:ea typeface="ＭＳ Ｐゴシック" panose="020B0600070205080204" pitchFamily="34" charset="-128"/>
              </a:rPr>
              <a:t>Ouderenadviseur</a:t>
            </a:r>
          </a:p>
          <a:p>
            <a:pPr algn="l"/>
            <a:endParaRPr lang="nl-NL" altLang="nl-NL" sz="2000" dirty="0">
              <a:solidFill>
                <a:schemeClr val="tx1"/>
              </a:solidFill>
              <a:ea typeface="ＭＳ Ｐゴシック" panose="020B0600070205080204" pitchFamily="34" charset="-128"/>
            </a:endParaRPr>
          </a:p>
          <a:p>
            <a:pPr algn="l"/>
            <a:r>
              <a:rPr lang="nl-NL" altLang="nl-NL" sz="2000" dirty="0">
                <a:solidFill>
                  <a:schemeClr val="tx1"/>
                </a:solidFill>
                <a:ea typeface="ＭＳ Ｐゴシック" panose="020B0600070205080204" pitchFamily="34" charset="-128"/>
              </a:rPr>
              <a:t>Aanvullend o.a. apotheker, </a:t>
            </a:r>
            <a:r>
              <a:rPr lang="nl-NL" altLang="nl-NL" sz="2000" dirty="0" smtClean="0">
                <a:solidFill>
                  <a:schemeClr val="tx1"/>
                </a:solidFill>
                <a:ea typeface="ＭＳ Ｐゴシック" panose="020B0600070205080204" pitchFamily="34" charset="-128"/>
              </a:rPr>
              <a:t>fysiotherapeut, geriater, internist, </a:t>
            </a:r>
            <a:r>
              <a:rPr lang="nl-NL" altLang="nl-NL" sz="2000" dirty="0" err="1" smtClean="0">
                <a:solidFill>
                  <a:schemeClr val="tx1"/>
                </a:solidFill>
                <a:ea typeface="ＭＳ Ｐゴシック" panose="020B0600070205080204" pitchFamily="34" charset="-128"/>
              </a:rPr>
              <a:t>etc</a:t>
            </a:r>
            <a:endParaRPr lang="nl-NL" altLang="nl-NL" sz="2000" dirty="0">
              <a:solidFill>
                <a:schemeClr val="tx1"/>
              </a:solidFill>
              <a:ea typeface="ＭＳ Ｐゴシック" panose="020B0600070205080204" pitchFamily="34" charset="-128"/>
            </a:endParaRPr>
          </a:p>
          <a:p>
            <a:pPr algn="l" eaLnBrk="1" fontAlgn="auto" hangingPunct="1">
              <a:spcAft>
                <a:spcPts val="0"/>
              </a:spcAft>
              <a:buFont typeface="Arial" pitchFamily="8" charset="0"/>
              <a:buNone/>
              <a:defRPr/>
            </a:pPr>
            <a:endParaRPr lang="nl-NL" sz="2400" dirty="0" smtClean="0">
              <a:solidFill>
                <a:schemeClr val="tx1"/>
              </a:solidFill>
              <a:ea typeface="+mn-ea"/>
              <a:cs typeface="+mn-cs"/>
            </a:endParaRPr>
          </a:p>
        </p:txBody>
      </p:sp>
      <p:sp>
        <p:nvSpPr>
          <p:cNvPr id="5" name="Tekstvak 4"/>
          <p:cNvSpPr txBox="1"/>
          <p:nvPr/>
        </p:nvSpPr>
        <p:spPr>
          <a:xfrm>
            <a:off x="2458568" y="588221"/>
            <a:ext cx="2155847" cy="461665"/>
          </a:xfrm>
          <a:prstGeom prst="rect">
            <a:avLst/>
          </a:prstGeom>
          <a:noFill/>
        </p:spPr>
        <p:txBody>
          <a:bodyPr wrap="none" rtlCol="0">
            <a:spAutoFit/>
          </a:bodyPr>
          <a:lstStyle/>
          <a:p>
            <a:r>
              <a:rPr lang="nl-NL" sz="2400" b="1" dirty="0" smtClean="0">
                <a:solidFill>
                  <a:srgbClr val="595959"/>
                </a:solidFill>
              </a:rPr>
              <a:t>Ouderenteams </a:t>
            </a:r>
            <a:endParaRPr lang="nl-NL" sz="2400" b="1" dirty="0">
              <a:solidFill>
                <a:srgbClr val="595959"/>
              </a:solidFill>
            </a:endParaRPr>
          </a:p>
        </p:txBody>
      </p:sp>
    </p:spTree>
    <p:extLst>
      <p:ext uri="{BB962C8B-B14F-4D97-AF65-F5344CB8AC3E}">
        <p14:creationId xmlns:p14="http://schemas.microsoft.com/office/powerpoint/2010/main" val="3816460830"/>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GV_powerpoint_Volg.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1750" y="0"/>
            <a:ext cx="9143999" cy="2316093"/>
          </a:xfrm>
          <a:prstGeom prst="rect">
            <a:avLst/>
          </a:prstGeom>
          <a:noFill/>
        </p:spPr>
      </p:pic>
      <p:sp>
        <p:nvSpPr>
          <p:cNvPr id="6" name="Tekstvak 5"/>
          <p:cNvSpPr txBox="1"/>
          <p:nvPr/>
        </p:nvSpPr>
        <p:spPr>
          <a:xfrm>
            <a:off x="2386205" y="183114"/>
            <a:ext cx="5233795" cy="1569660"/>
          </a:xfrm>
          <a:prstGeom prst="rect">
            <a:avLst/>
          </a:prstGeom>
          <a:noFill/>
        </p:spPr>
        <p:txBody>
          <a:bodyPr wrap="square" rtlCol="0">
            <a:spAutoFit/>
          </a:bodyPr>
          <a:lstStyle>
            <a:defPPr>
              <a:defRPr lang="nl-NL"/>
            </a:defPPr>
            <a:lvl1pPr>
              <a:defRPr sz="2400" b="1"/>
            </a:lvl1pPr>
          </a:lstStyle>
          <a:p>
            <a:r>
              <a:rPr lang="nl-NL" dirty="0" smtClean="0"/>
              <a:t>OZO (digitaal overlegplatform) faciliteert communicatie en afstemming binnen netwerk van oudere </a:t>
            </a:r>
            <a:r>
              <a:rPr lang="nl-NL" dirty="0"/>
              <a:t>en mantelzorger </a:t>
            </a:r>
          </a:p>
        </p:txBody>
      </p:sp>
      <p:sp>
        <p:nvSpPr>
          <p:cNvPr id="2" name="Tekstvak 1"/>
          <p:cNvSpPr txBox="1"/>
          <p:nvPr/>
        </p:nvSpPr>
        <p:spPr>
          <a:xfrm>
            <a:off x="283779" y="1510466"/>
            <a:ext cx="8466083" cy="369332"/>
          </a:xfrm>
          <a:prstGeom prst="rect">
            <a:avLst/>
          </a:prstGeom>
          <a:noFill/>
        </p:spPr>
        <p:txBody>
          <a:bodyPr wrap="square" rtlCol="0">
            <a:spAutoFit/>
          </a:bodyPr>
          <a:lstStyle/>
          <a:p>
            <a:endParaRPr lang="nl-NL" dirty="0">
              <a:solidFill>
                <a:prstClr val="black"/>
              </a:solidFill>
            </a:endParaRPr>
          </a:p>
        </p:txBody>
      </p:sp>
      <p:pic>
        <p:nvPicPr>
          <p:cNvPr id="81" name="Afbeelding 80"/>
          <p:cNvPicPr>
            <a:picLocks noChangeAspect="1"/>
          </p:cNvPicPr>
          <p:nvPr/>
        </p:nvPicPr>
        <p:blipFill>
          <a:blip r:embed="rId4"/>
          <a:stretch>
            <a:fillRect/>
          </a:stretch>
        </p:blipFill>
        <p:spPr>
          <a:xfrm>
            <a:off x="157763" y="1751332"/>
            <a:ext cx="8891971" cy="4787580"/>
          </a:xfrm>
          <a:prstGeom prst="rect">
            <a:avLst/>
          </a:prstGeom>
        </p:spPr>
      </p:pic>
      <p:sp>
        <p:nvSpPr>
          <p:cNvPr id="4" name="Tijdelijke aanduiding voor dianummer 3"/>
          <p:cNvSpPr>
            <a:spLocks noGrp="1"/>
          </p:cNvSpPr>
          <p:nvPr>
            <p:ph type="sldNum" sz="quarter" idx="12"/>
          </p:nvPr>
        </p:nvSpPr>
        <p:spPr/>
        <p:txBody>
          <a:bodyPr/>
          <a:lstStyle/>
          <a:p>
            <a:fld id="{1D4BB75B-C162-0545-92EE-6A8064F8E96A}" type="slidenum">
              <a:rPr lang="nl-NL" smtClean="0">
                <a:solidFill>
                  <a:prstClr val="black">
                    <a:tint val="75000"/>
                  </a:prstClr>
                </a:solidFill>
              </a:rPr>
              <a:pPr/>
              <a:t>7</a:t>
            </a:fld>
            <a:endParaRPr lang="nl-NL">
              <a:solidFill>
                <a:prstClr val="black">
                  <a:tint val="75000"/>
                </a:prstClr>
              </a:solidFill>
            </a:endParaRPr>
          </a:p>
        </p:txBody>
      </p:sp>
    </p:spTree>
    <p:extLst>
      <p:ext uri="{BB962C8B-B14F-4D97-AF65-F5344CB8AC3E}">
        <p14:creationId xmlns:p14="http://schemas.microsoft.com/office/powerpoint/2010/main" val="22377359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GV_powerpoint_Volg.jpg"/>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66228"/>
          <a:stretch/>
        </p:blipFill>
        <p:spPr>
          <a:xfrm>
            <a:off x="0" y="0"/>
            <a:ext cx="9143999" cy="2316093"/>
          </a:xfrm>
          <a:prstGeom prst="rect">
            <a:avLst/>
          </a:prstGeom>
        </p:spPr>
      </p:pic>
      <p:sp>
        <p:nvSpPr>
          <p:cNvPr id="6" name="Tekstvak 5"/>
          <p:cNvSpPr txBox="1"/>
          <p:nvPr/>
        </p:nvSpPr>
        <p:spPr>
          <a:xfrm>
            <a:off x="2358189" y="187829"/>
            <a:ext cx="3846667" cy="830997"/>
          </a:xfrm>
          <a:prstGeom prst="rect">
            <a:avLst/>
          </a:prstGeom>
          <a:noFill/>
        </p:spPr>
        <p:txBody>
          <a:bodyPr wrap="square" rtlCol="0">
            <a:spAutoFit/>
          </a:bodyPr>
          <a:lstStyle/>
          <a:p>
            <a:r>
              <a:rPr lang="nl-NL" sz="2400" b="1" dirty="0" smtClean="0">
                <a:solidFill>
                  <a:srgbClr val="595959"/>
                </a:solidFill>
              </a:rPr>
              <a:t>De opbrengsten van twee jaar Gezond Veluwe</a:t>
            </a:r>
            <a:endParaRPr lang="nl-NL" sz="2400" b="1" dirty="0">
              <a:solidFill>
                <a:srgbClr val="595959"/>
              </a:solidFill>
            </a:endParaRPr>
          </a:p>
        </p:txBody>
      </p:sp>
      <p:sp>
        <p:nvSpPr>
          <p:cNvPr id="4" name="Tijdelijke aanduiding voor dianummer 3"/>
          <p:cNvSpPr>
            <a:spLocks noGrp="1"/>
          </p:cNvSpPr>
          <p:nvPr>
            <p:ph type="sldNum" sz="quarter" idx="12"/>
          </p:nvPr>
        </p:nvSpPr>
        <p:spPr/>
        <p:txBody>
          <a:bodyPr/>
          <a:lstStyle/>
          <a:p>
            <a:fld id="{1D4BB75B-C162-0545-92EE-6A8064F8E96A}" type="slidenum">
              <a:rPr lang="nl-NL" smtClean="0">
                <a:solidFill>
                  <a:prstClr val="black">
                    <a:tint val="75000"/>
                  </a:prstClr>
                </a:solidFill>
              </a:rPr>
              <a:pPr/>
              <a:t>8</a:t>
            </a:fld>
            <a:endParaRPr lang="nl-NL">
              <a:solidFill>
                <a:prstClr val="black">
                  <a:tint val="75000"/>
                </a:prstClr>
              </a:solidFill>
            </a:endParaRPr>
          </a:p>
        </p:txBody>
      </p:sp>
      <p:pic>
        <p:nvPicPr>
          <p:cNvPr id="7" name="Afbeelding 6"/>
          <p:cNvPicPr>
            <a:picLocks noChangeAspect="1"/>
          </p:cNvPicPr>
          <p:nvPr/>
        </p:nvPicPr>
        <p:blipFill>
          <a:blip r:embed="rId4"/>
          <a:stretch>
            <a:fillRect/>
          </a:stretch>
        </p:blipFill>
        <p:spPr>
          <a:xfrm>
            <a:off x="661737" y="1010950"/>
            <a:ext cx="8255870" cy="5847050"/>
          </a:xfrm>
          <a:prstGeom prst="rect">
            <a:avLst/>
          </a:prstGeom>
        </p:spPr>
      </p:pic>
    </p:spTree>
    <p:extLst>
      <p:ext uri="{BB962C8B-B14F-4D97-AF65-F5344CB8AC3E}">
        <p14:creationId xmlns:p14="http://schemas.microsoft.com/office/powerpoint/2010/main" val="1234285655"/>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GV_powerpoint_1.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759" y="265919"/>
            <a:ext cx="9144000" cy="6858000"/>
          </a:xfrm>
          <a:prstGeom prst="rect">
            <a:avLst/>
          </a:prstGeom>
        </p:spPr>
      </p:pic>
      <p:sp>
        <p:nvSpPr>
          <p:cNvPr id="6" name="Tijdelijke aanduiding voor tekst 5"/>
          <p:cNvSpPr>
            <a:spLocks noGrp="1"/>
          </p:cNvSpPr>
          <p:nvPr>
            <p:ph type="body" idx="1"/>
          </p:nvPr>
        </p:nvSpPr>
        <p:spPr>
          <a:xfrm>
            <a:off x="697559" y="3685490"/>
            <a:ext cx="7772400" cy="1911087"/>
          </a:xfrm>
        </p:spPr>
        <p:txBody>
          <a:bodyPr>
            <a:noAutofit/>
          </a:bodyPr>
          <a:lstStyle/>
          <a:p>
            <a:pPr lvl="0" algn="ctr">
              <a:spcBef>
                <a:spcPts val="0"/>
              </a:spcBef>
            </a:pPr>
            <a:r>
              <a:rPr lang="nl-NL" sz="4000" b="1" dirty="0" smtClean="0">
                <a:solidFill>
                  <a:schemeClr val="tx1"/>
                </a:solidFill>
              </a:rPr>
              <a:t>Duurzame bekostiging</a:t>
            </a:r>
          </a:p>
          <a:p>
            <a:pPr lvl="0" algn="ctr">
              <a:spcBef>
                <a:spcPts val="0"/>
              </a:spcBef>
            </a:pPr>
            <a:r>
              <a:rPr lang="nl-NL" sz="4000" b="1" dirty="0" err="1" smtClean="0">
                <a:solidFill>
                  <a:schemeClr val="tx1"/>
                </a:solidFill>
              </a:rPr>
              <a:t>Bundled</a:t>
            </a:r>
            <a:r>
              <a:rPr lang="nl-NL" sz="4000" b="1" dirty="0" smtClean="0">
                <a:solidFill>
                  <a:schemeClr val="tx1"/>
                </a:solidFill>
              </a:rPr>
              <a:t> </a:t>
            </a:r>
            <a:r>
              <a:rPr lang="nl-NL" sz="4000" b="1" dirty="0" err="1" smtClean="0">
                <a:solidFill>
                  <a:schemeClr val="tx1"/>
                </a:solidFill>
              </a:rPr>
              <a:t>Payment</a:t>
            </a:r>
            <a:endParaRPr lang="nl-NL" sz="4000" b="1" dirty="0">
              <a:solidFill>
                <a:schemeClr val="tx1"/>
              </a:solidFill>
            </a:endParaRPr>
          </a:p>
          <a:p>
            <a:pPr lvl="0" algn="ctr">
              <a:spcBef>
                <a:spcPts val="0"/>
              </a:spcBef>
            </a:pPr>
            <a:endParaRPr lang="nl-NL" sz="1800" b="1" dirty="0" smtClean="0">
              <a:solidFill>
                <a:schemeClr val="tx1"/>
              </a:solidFill>
            </a:endParaRPr>
          </a:p>
        </p:txBody>
      </p:sp>
      <p:sp>
        <p:nvSpPr>
          <p:cNvPr id="2" name="Tijdelijke aanduiding voor dianummer 1"/>
          <p:cNvSpPr>
            <a:spLocks noGrp="1"/>
          </p:cNvSpPr>
          <p:nvPr>
            <p:ph type="sldNum" sz="quarter" idx="12"/>
          </p:nvPr>
        </p:nvSpPr>
        <p:spPr/>
        <p:txBody>
          <a:bodyPr/>
          <a:lstStyle/>
          <a:p>
            <a:fld id="{1D4BB75B-C162-0545-92EE-6A8064F8E96A}" type="slidenum">
              <a:rPr lang="nl-NL" smtClean="0">
                <a:solidFill>
                  <a:prstClr val="black">
                    <a:tint val="75000"/>
                  </a:prstClr>
                </a:solidFill>
              </a:rPr>
              <a:pPr/>
              <a:t>9</a:t>
            </a:fld>
            <a:endParaRPr lang="nl-NL">
              <a:solidFill>
                <a:prstClr val="black">
                  <a:tint val="75000"/>
                </a:prstClr>
              </a:solidFill>
            </a:endParaRPr>
          </a:p>
        </p:txBody>
      </p:sp>
    </p:spTree>
    <p:extLst>
      <p:ext uri="{BB962C8B-B14F-4D97-AF65-F5344CB8AC3E}">
        <p14:creationId xmlns:p14="http://schemas.microsoft.com/office/powerpoint/2010/main" val="3687451253"/>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0_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pFill/>
        <a:ln w="9525" cap="flat" cmpd="sng" algn="ctr">
          <a:noFill/>
          <a:prstDash val="solid"/>
        </a:ln>
        <a:effectLst/>
      </a:spPr>
      <a:bodyPr anchor="ctr">
        <a:normAutofit/>
      </a:bodyPr>
      <a:lstStyle>
        <a:defPPr marL="0" marR="0" indent="0" algn="ctr" defTabSz="914400" eaLnBrk="1" fontAlgn="base" latinLnBrk="0" hangingPunct="1">
          <a:lnSpc>
            <a:spcPct val="100000"/>
          </a:lnSpc>
          <a:spcBef>
            <a:spcPct val="0"/>
          </a:spcBef>
          <a:spcAft>
            <a:spcPct val="0"/>
          </a:spcAft>
          <a:buClrTx/>
          <a:buSzTx/>
          <a:buFontTx/>
          <a:buNone/>
          <a:tabLst/>
          <a:defRPr kumimoji="0" sz="1200" b="1" i="0" u="none" strike="noStrike" kern="0" cap="none" spc="0" normalizeH="0" baseline="0" noProof="0" dirty="0" smtClean="0">
            <a:ln>
              <a:noFill/>
            </a:ln>
            <a:solidFill>
              <a:prstClr val="white"/>
            </a:solidFill>
            <a:effectLst/>
            <a:uLnTx/>
            <a:uFillTx/>
            <a:latin typeface="Verdana"/>
            <a:ea typeface="Verdana" panose="020B0604030504040204" pitchFamily="34" charset="0"/>
            <a:cs typeface="Verdana" panose="020B0604030504040204" pitchFamily="34" charset="0"/>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1_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3_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4_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pFill/>
        <a:ln w="9525" cap="flat" cmpd="sng" algn="ctr">
          <a:noFill/>
          <a:prstDash val="solid"/>
        </a:ln>
        <a:effectLst/>
      </a:spPr>
      <a:bodyPr anchor="ctr">
        <a:normAutofit/>
      </a:bodyPr>
      <a:lstStyle>
        <a:defPPr marL="0" marR="0" indent="0" algn="ctr" defTabSz="914400" eaLnBrk="1" fontAlgn="base" latinLnBrk="0" hangingPunct="1">
          <a:lnSpc>
            <a:spcPct val="100000"/>
          </a:lnSpc>
          <a:spcBef>
            <a:spcPct val="0"/>
          </a:spcBef>
          <a:spcAft>
            <a:spcPct val="0"/>
          </a:spcAft>
          <a:buClrTx/>
          <a:buSzTx/>
          <a:buFontTx/>
          <a:buNone/>
          <a:tabLst/>
          <a:defRPr kumimoji="0" sz="1200" b="1" i="0" u="none" strike="noStrike" kern="0" cap="none" spc="0" normalizeH="0" baseline="0" noProof="0" dirty="0" smtClean="0">
            <a:ln>
              <a:noFill/>
            </a:ln>
            <a:solidFill>
              <a:prstClr val="white"/>
            </a:solidFill>
            <a:effectLst/>
            <a:uLnTx/>
            <a:uFillTx/>
            <a:latin typeface="Verdana"/>
            <a:ea typeface="Verdana" panose="020B0604030504040204" pitchFamily="34" charset="0"/>
            <a:cs typeface="Verdana" panose="020B0604030504040204" pitchFamily="34" charset="0"/>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5_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40347</TotalTime>
  <Words>720</Words>
  <Application>Microsoft Office PowerPoint</Application>
  <PresentationFormat>Diavoorstelling (4:3)</PresentationFormat>
  <Paragraphs>175</Paragraphs>
  <Slides>15</Slides>
  <Notes>15</Notes>
  <HiddenSlides>0</HiddenSlides>
  <MMClips>0</MMClips>
  <ScaleCrop>false</ScaleCrop>
  <HeadingPairs>
    <vt:vector size="6" baseType="variant">
      <vt:variant>
        <vt:lpstr>Gebruikte lettertypen</vt:lpstr>
      </vt:variant>
      <vt:variant>
        <vt:i4>6</vt:i4>
      </vt:variant>
      <vt:variant>
        <vt:lpstr>Thema</vt:lpstr>
      </vt:variant>
      <vt:variant>
        <vt:i4>9</vt:i4>
      </vt:variant>
      <vt:variant>
        <vt:lpstr>Diatitels</vt:lpstr>
      </vt:variant>
      <vt:variant>
        <vt:i4>15</vt:i4>
      </vt:variant>
    </vt:vector>
  </HeadingPairs>
  <TitlesOfParts>
    <vt:vector size="30" baseType="lpstr">
      <vt:lpstr>ＭＳ Ｐゴシック</vt:lpstr>
      <vt:lpstr>Arial</vt:lpstr>
      <vt:lpstr>Calibri</vt:lpstr>
      <vt:lpstr>Futura</vt:lpstr>
      <vt:lpstr>Verdana</vt:lpstr>
      <vt:lpstr>Wingdings</vt:lpstr>
      <vt:lpstr>Office-thema</vt:lpstr>
      <vt:lpstr>2_Office-thema</vt:lpstr>
      <vt:lpstr>10_Office-thema</vt:lpstr>
      <vt:lpstr>4_Office-thema</vt:lpstr>
      <vt:lpstr>1_Office-thema</vt:lpstr>
      <vt:lpstr>11_Office-thema</vt:lpstr>
      <vt:lpstr>13_Office-thema</vt:lpstr>
      <vt:lpstr>14_Office-thema</vt:lpstr>
      <vt:lpstr>5_Office-thema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Ziekenhuis St Jansdal, Harderwijk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Arend Jan Poelarend</dc:creator>
  <cp:lastModifiedBy>Denise Seelen</cp:lastModifiedBy>
  <cp:revision>435</cp:revision>
  <cp:lastPrinted>2018-11-20T10:47:26Z</cp:lastPrinted>
  <dcterms:created xsi:type="dcterms:W3CDTF">2015-10-24T07:50:28Z</dcterms:created>
  <dcterms:modified xsi:type="dcterms:W3CDTF">2018-11-22T08:07:53Z</dcterms:modified>
</cp:coreProperties>
</file>